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3317" r:id="rId3"/>
    <p:sldId id="3318" r:id="rId5"/>
    <p:sldId id="3341" r:id="rId6"/>
    <p:sldId id="3320" r:id="rId7"/>
    <p:sldId id="3342" r:id="rId8"/>
    <p:sldId id="3343" r:id="rId9"/>
    <p:sldId id="3290" r:id="rId10"/>
    <p:sldId id="3333" r:id="rId11"/>
    <p:sldId id="3325" r:id="rId12"/>
    <p:sldId id="3321" r:id="rId13"/>
    <p:sldId id="3322" r:id="rId14"/>
    <p:sldId id="3223" r:id="rId15"/>
    <p:sldId id="3326" r:id="rId16"/>
    <p:sldId id="3324" r:id="rId17"/>
    <p:sldId id="3291" r:id="rId18"/>
    <p:sldId id="3267" r:id="rId19"/>
    <p:sldId id="3194" r:id="rId20"/>
    <p:sldId id="3329" r:id="rId21"/>
    <p:sldId id="3217" r:id="rId22"/>
    <p:sldId id="3323" r:id="rId23"/>
    <p:sldId id="3330" r:id="rId24"/>
    <p:sldId id="3331" r:id="rId25"/>
    <p:sldId id="3332" r:id="rId26"/>
    <p:sldId id="3215" r:id="rId27"/>
    <p:sldId id="3191" r:id="rId28"/>
    <p:sldId id="3356" r:id="rId29"/>
    <p:sldId id="3328" r:id="rId30"/>
    <p:sldId id="3344" r:id="rId31"/>
    <p:sldId id="3345" r:id="rId32"/>
    <p:sldId id="3327" r:id="rId33"/>
    <p:sldId id="3346" r:id="rId34"/>
    <p:sldId id="3347" r:id="rId35"/>
    <p:sldId id="3351" r:id="rId36"/>
    <p:sldId id="3353" r:id="rId37"/>
    <p:sldId id="3352" r:id="rId38"/>
    <p:sldId id="3348" r:id="rId39"/>
    <p:sldId id="3349" r:id="rId40"/>
    <p:sldId id="3350" r:id="rId41"/>
    <p:sldId id="3354" r:id="rId42"/>
    <p:sldId id="3355" r:id="rId43"/>
    <p:sldId id="3358" r:id="rId44"/>
    <p:sldId id="3357" r:id="rId45"/>
    <p:sldId id="3187" r:id="rId46"/>
    <p:sldId id="3188" r:id="rId47"/>
    <p:sldId id="3335" r:id="rId48"/>
    <p:sldId id="3186" r:id="rId49"/>
    <p:sldId id="3334" r:id="rId50"/>
    <p:sldId id="3196" r:id="rId51"/>
    <p:sldId id="3189" r:id="rId52"/>
    <p:sldId id="3337" r:id="rId53"/>
    <p:sldId id="3339" r:id="rId54"/>
    <p:sldId id="3338" r:id="rId55"/>
    <p:sldId id="3340" r:id="rId56"/>
    <p:sldId id="3180" r:id="rId57"/>
    <p:sldId id="3185" r:id="rId5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1B"/>
    <a:srgbClr val="FFFFFF"/>
    <a:srgbClr val="E71319"/>
    <a:srgbClr val="D51522"/>
    <a:srgbClr val="A3381D"/>
    <a:srgbClr val="F68410"/>
    <a:srgbClr val="FFC000"/>
    <a:srgbClr val="01B0EF"/>
    <a:srgbClr val="0070C0"/>
    <a:srgbClr val="D9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4" autoAdjust="0"/>
    <p:restoredTop sz="84942" autoAdjust="0"/>
  </p:normalViewPr>
  <p:slideViewPr>
    <p:cSldViewPr>
      <p:cViewPr varScale="1">
        <p:scale>
          <a:sx n="90" d="100"/>
          <a:sy n="90" d="100"/>
        </p:scale>
        <p:origin x="84" y="138"/>
      </p:cViewPr>
      <p:guideLst>
        <p:guide orient="horz" pos="314"/>
        <p:guide pos="4050"/>
        <p:guide pos="571"/>
        <p:guide orient="horz" pos="4193"/>
        <p:guide pos="7487"/>
        <p:guide pos="330"/>
      </p:guideLst>
    </p:cSldViewPr>
  </p:slideViewPr>
  <p:outlineViewPr>
    <p:cViewPr>
      <p:scale>
        <a:sx n="100" d="100"/>
        <a:sy n="100" d="100"/>
      </p:scale>
      <p:origin x="0" y="-7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7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技术人员</c:v>
                </c:pt>
                <c:pt idx="1">
                  <c:v>其余人员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2">
                  <a:shade val="76667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tint val="76667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技术人员</c:v>
                </c:pt>
                <c:pt idx="1">
                  <c:v>其余人员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#1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334F01-8014-4726-ACC3-750837AD69F8}" type="doc">
      <dgm:prSet loTypeId="urn:microsoft.com/office/officeart/2005/8/layout/cycle5" loCatId="cycle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A5A9A0-69AD-4B15-95BC-8419195EF157}">
      <dgm:prSet phldrT="[文本]"/>
      <dgm:spPr/>
      <dgm:t>
        <a:bodyPr/>
        <a:lstStyle/>
        <a:p>
          <a:r>
            <a:rPr lang="zh-CN" altLang="en-US" dirty="0"/>
            <a:t>客户获取</a:t>
          </a:r>
        </a:p>
      </dgm:t>
    </dgm:pt>
    <dgm:pt modelId="{F7B316E9-9A09-4275-B4D4-45A0548C6665}" cxnId="{CCE8C5AC-8AED-4914-A28C-F3976DFD1F52}" type="parTrans">
      <dgm:prSet/>
      <dgm:spPr/>
      <dgm:t>
        <a:bodyPr/>
        <a:lstStyle/>
        <a:p>
          <a:endParaRPr lang="zh-CN" altLang="en-US"/>
        </a:p>
      </dgm:t>
    </dgm:pt>
    <dgm:pt modelId="{EBB2A67C-AE8D-489E-96E5-94E8680D73CA}" cxnId="{CCE8C5AC-8AED-4914-A28C-F3976DFD1F52}" type="sibTrans">
      <dgm:prSet/>
      <dgm:spPr/>
      <dgm:t>
        <a:bodyPr/>
        <a:lstStyle/>
        <a:p>
          <a:endParaRPr lang="zh-CN" altLang="en-US"/>
        </a:p>
      </dgm:t>
    </dgm:pt>
    <dgm:pt modelId="{F1FCC1D0-477F-4ECE-8FA7-975D856A2F4A}">
      <dgm:prSet phldrT="[文本]"/>
      <dgm:spPr/>
      <dgm:t>
        <a:bodyPr/>
        <a:lstStyle/>
        <a:p>
          <a:r>
            <a:rPr lang="zh-CN" altLang="en-US" dirty="0"/>
            <a:t>客户转化</a:t>
          </a:r>
        </a:p>
      </dgm:t>
    </dgm:pt>
    <dgm:pt modelId="{4E0E0D65-1B59-410E-8399-FC4B14D858E4}" cxnId="{91351A2A-E181-4B2D-941B-CEF248137619}" type="parTrans">
      <dgm:prSet/>
      <dgm:spPr/>
      <dgm:t>
        <a:bodyPr/>
        <a:lstStyle/>
        <a:p>
          <a:endParaRPr lang="zh-CN" altLang="en-US"/>
        </a:p>
      </dgm:t>
    </dgm:pt>
    <dgm:pt modelId="{40E5E4AD-4530-4A94-9D06-29782DCBE0E8}" cxnId="{91351A2A-E181-4B2D-941B-CEF248137619}" type="sibTrans">
      <dgm:prSet/>
      <dgm:spPr/>
      <dgm:t>
        <a:bodyPr/>
        <a:lstStyle/>
        <a:p>
          <a:endParaRPr lang="zh-CN" altLang="en-US"/>
        </a:p>
      </dgm:t>
    </dgm:pt>
    <dgm:pt modelId="{DBA5A617-9961-466A-9453-782A364F75A6}">
      <dgm:prSet phldrT="[文本]"/>
      <dgm:spPr/>
      <dgm:t>
        <a:bodyPr/>
        <a:lstStyle/>
        <a:p>
          <a:r>
            <a:rPr lang="zh-CN" altLang="en-US" dirty="0"/>
            <a:t>客户营销</a:t>
          </a:r>
        </a:p>
      </dgm:t>
    </dgm:pt>
    <dgm:pt modelId="{34EFD3EE-42D2-4F39-863B-09BBD0B7C2DE}" cxnId="{7A09DA4F-1B6C-4ACD-8E47-E095F63F886D}" type="parTrans">
      <dgm:prSet/>
      <dgm:spPr/>
      <dgm:t>
        <a:bodyPr/>
        <a:lstStyle/>
        <a:p>
          <a:endParaRPr lang="zh-CN" altLang="en-US"/>
        </a:p>
      </dgm:t>
    </dgm:pt>
    <dgm:pt modelId="{537DC7D4-0DC7-4C51-936B-84880B07B4B9}" cxnId="{7A09DA4F-1B6C-4ACD-8E47-E095F63F886D}" type="sibTrans">
      <dgm:prSet/>
      <dgm:spPr/>
      <dgm:t>
        <a:bodyPr/>
        <a:lstStyle/>
        <a:p>
          <a:endParaRPr lang="zh-CN" altLang="en-US"/>
        </a:p>
      </dgm:t>
    </dgm:pt>
    <dgm:pt modelId="{5BF0FFAF-952A-4648-85FF-DFB86A73F686}">
      <dgm:prSet phldrT="[文本]"/>
      <dgm:spPr/>
      <dgm:t>
        <a:bodyPr/>
        <a:lstStyle/>
        <a:p>
          <a:r>
            <a:rPr lang="zh-CN" altLang="en-US" dirty="0"/>
            <a:t>客户服务</a:t>
          </a:r>
        </a:p>
      </dgm:t>
    </dgm:pt>
    <dgm:pt modelId="{D56D2444-6A5A-44E7-812D-FA4A6317090F}" cxnId="{5884E816-C858-471D-B342-A7D0CA87B616}" type="parTrans">
      <dgm:prSet/>
      <dgm:spPr/>
      <dgm:t>
        <a:bodyPr/>
        <a:lstStyle/>
        <a:p>
          <a:endParaRPr lang="zh-CN" altLang="en-US"/>
        </a:p>
      </dgm:t>
    </dgm:pt>
    <dgm:pt modelId="{BBAA56CD-A85E-4AA1-9173-4212DD438C7D}" cxnId="{5884E816-C858-471D-B342-A7D0CA87B616}" type="sibTrans">
      <dgm:prSet/>
      <dgm:spPr/>
      <dgm:t>
        <a:bodyPr/>
        <a:lstStyle/>
        <a:p>
          <a:endParaRPr lang="zh-CN" altLang="en-US"/>
        </a:p>
      </dgm:t>
    </dgm:pt>
    <dgm:pt modelId="{AEFAAE49-BA70-496A-9576-06517FA9BA6E}">
      <dgm:prSet phldrT="[文本]"/>
      <dgm:spPr/>
      <dgm:t>
        <a:bodyPr/>
        <a:lstStyle/>
        <a:p>
          <a:r>
            <a:rPr lang="zh-CN" altLang="en-US" dirty="0"/>
            <a:t>客户挽留</a:t>
          </a:r>
        </a:p>
      </dgm:t>
    </dgm:pt>
    <dgm:pt modelId="{451D3713-728E-4E0C-B640-C254512211B2}" cxnId="{431CA6CC-3F15-4119-B66B-0BA175044601}" type="parTrans">
      <dgm:prSet/>
      <dgm:spPr/>
      <dgm:t>
        <a:bodyPr/>
        <a:lstStyle/>
        <a:p>
          <a:endParaRPr lang="zh-CN" altLang="en-US"/>
        </a:p>
      </dgm:t>
    </dgm:pt>
    <dgm:pt modelId="{6939C95D-78DB-4CD2-8A6F-FF962ACE2638}" cxnId="{431CA6CC-3F15-4119-B66B-0BA175044601}" type="sibTrans">
      <dgm:prSet/>
      <dgm:spPr/>
      <dgm:t>
        <a:bodyPr/>
        <a:lstStyle/>
        <a:p>
          <a:endParaRPr lang="zh-CN" altLang="en-US"/>
        </a:p>
      </dgm:t>
    </dgm:pt>
    <dgm:pt modelId="{53A90ED3-F697-4694-9D4B-A8840DD8A97E}" type="pres">
      <dgm:prSet presAssocID="{08334F01-8014-4726-ACC3-750837AD69F8}" presName="cycle" presStyleCnt="0">
        <dgm:presLayoutVars>
          <dgm:dir/>
          <dgm:resizeHandles val="exact"/>
        </dgm:presLayoutVars>
      </dgm:prSet>
      <dgm:spPr/>
    </dgm:pt>
    <dgm:pt modelId="{E910AAD5-A4F7-4D8A-96B9-3607CA1C2FF4}" type="pres">
      <dgm:prSet presAssocID="{59A5A9A0-69AD-4B15-95BC-8419195EF157}" presName="node" presStyleLbl="node1" presStyleIdx="0" presStyleCnt="5">
        <dgm:presLayoutVars>
          <dgm:bulletEnabled val="1"/>
        </dgm:presLayoutVars>
      </dgm:prSet>
      <dgm:spPr/>
    </dgm:pt>
    <dgm:pt modelId="{CCE17DCD-23E5-4B0A-AA9D-AC581B005A57}" type="pres">
      <dgm:prSet presAssocID="{59A5A9A0-69AD-4B15-95BC-8419195EF157}" presName="spNode" presStyleCnt="0"/>
      <dgm:spPr/>
    </dgm:pt>
    <dgm:pt modelId="{81C1C992-28A9-44CC-9007-BAE465F04307}" type="pres">
      <dgm:prSet presAssocID="{EBB2A67C-AE8D-489E-96E5-94E8680D73CA}" presName="sibTrans" presStyleLbl="sibTrans1D1" presStyleIdx="0" presStyleCnt="5"/>
      <dgm:spPr/>
    </dgm:pt>
    <dgm:pt modelId="{1BAEFD2B-59A6-4327-AC07-15623F08BCC5}" type="pres">
      <dgm:prSet presAssocID="{F1FCC1D0-477F-4ECE-8FA7-975D856A2F4A}" presName="node" presStyleLbl="node1" presStyleIdx="1" presStyleCnt="5">
        <dgm:presLayoutVars>
          <dgm:bulletEnabled val="1"/>
        </dgm:presLayoutVars>
      </dgm:prSet>
      <dgm:spPr/>
    </dgm:pt>
    <dgm:pt modelId="{47AA34E7-EA4C-4CF0-B58A-BB17F7286B4C}" type="pres">
      <dgm:prSet presAssocID="{F1FCC1D0-477F-4ECE-8FA7-975D856A2F4A}" presName="spNode" presStyleCnt="0"/>
      <dgm:spPr/>
    </dgm:pt>
    <dgm:pt modelId="{53BDBD86-5525-4226-8CAC-BEBF7FA77246}" type="pres">
      <dgm:prSet presAssocID="{40E5E4AD-4530-4A94-9D06-29782DCBE0E8}" presName="sibTrans" presStyleLbl="sibTrans1D1" presStyleIdx="1" presStyleCnt="5"/>
      <dgm:spPr/>
    </dgm:pt>
    <dgm:pt modelId="{B0D30CB8-83FB-47CB-BD30-1C3797ABC942}" type="pres">
      <dgm:prSet presAssocID="{DBA5A617-9961-466A-9453-782A364F75A6}" presName="node" presStyleLbl="node1" presStyleIdx="2" presStyleCnt="5">
        <dgm:presLayoutVars>
          <dgm:bulletEnabled val="1"/>
        </dgm:presLayoutVars>
      </dgm:prSet>
      <dgm:spPr/>
    </dgm:pt>
    <dgm:pt modelId="{BEA4477E-EFF6-46BA-8C64-31058AB83660}" type="pres">
      <dgm:prSet presAssocID="{DBA5A617-9961-466A-9453-782A364F75A6}" presName="spNode" presStyleCnt="0"/>
      <dgm:spPr/>
    </dgm:pt>
    <dgm:pt modelId="{99C5CBE0-2CAA-4FFA-B12A-F8988E8ADD7A}" type="pres">
      <dgm:prSet presAssocID="{537DC7D4-0DC7-4C51-936B-84880B07B4B9}" presName="sibTrans" presStyleLbl="sibTrans1D1" presStyleIdx="2" presStyleCnt="5"/>
      <dgm:spPr/>
    </dgm:pt>
    <dgm:pt modelId="{272D7ED2-0AAF-4D59-BDD9-C04143D37606}" type="pres">
      <dgm:prSet presAssocID="{5BF0FFAF-952A-4648-85FF-DFB86A73F686}" presName="node" presStyleLbl="node1" presStyleIdx="3" presStyleCnt="5">
        <dgm:presLayoutVars>
          <dgm:bulletEnabled val="1"/>
        </dgm:presLayoutVars>
      </dgm:prSet>
      <dgm:spPr/>
    </dgm:pt>
    <dgm:pt modelId="{27A3739E-4FA2-4FB2-9990-B956B01E029E}" type="pres">
      <dgm:prSet presAssocID="{5BF0FFAF-952A-4648-85FF-DFB86A73F686}" presName="spNode" presStyleCnt="0"/>
      <dgm:spPr/>
    </dgm:pt>
    <dgm:pt modelId="{37ACD205-89C4-460D-980E-9514FC1546E0}" type="pres">
      <dgm:prSet presAssocID="{BBAA56CD-A85E-4AA1-9173-4212DD438C7D}" presName="sibTrans" presStyleLbl="sibTrans1D1" presStyleIdx="3" presStyleCnt="5"/>
      <dgm:spPr/>
    </dgm:pt>
    <dgm:pt modelId="{97FF4392-65BE-4CF5-8120-71F9C0EEF46D}" type="pres">
      <dgm:prSet presAssocID="{AEFAAE49-BA70-496A-9576-06517FA9BA6E}" presName="node" presStyleLbl="node1" presStyleIdx="4" presStyleCnt="5">
        <dgm:presLayoutVars>
          <dgm:bulletEnabled val="1"/>
        </dgm:presLayoutVars>
      </dgm:prSet>
      <dgm:spPr/>
    </dgm:pt>
    <dgm:pt modelId="{EB2132A4-FC72-41EB-B64F-F92C8C923F63}" type="pres">
      <dgm:prSet presAssocID="{AEFAAE49-BA70-496A-9576-06517FA9BA6E}" presName="spNode" presStyleCnt="0"/>
      <dgm:spPr/>
    </dgm:pt>
    <dgm:pt modelId="{FADD6397-3C69-4442-B16B-EE110F4BD18A}" type="pres">
      <dgm:prSet presAssocID="{6939C95D-78DB-4CD2-8A6F-FF962ACE2638}" presName="sibTrans" presStyleLbl="sibTrans1D1" presStyleIdx="4" presStyleCnt="5"/>
      <dgm:spPr/>
    </dgm:pt>
  </dgm:ptLst>
  <dgm:cxnLst>
    <dgm:cxn modelId="{71EEF310-87CE-4F8F-A5C7-5255CB5CF23D}" type="presOf" srcId="{537DC7D4-0DC7-4C51-936B-84880B07B4B9}" destId="{99C5CBE0-2CAA-4FFA-B12A-F8988E8ADD7A}" srcOrd="0" destOrd="0" presId="urn:microsoft.com/office/officeart/2005/8/layout/cycle5"/>
    <dgm:cxn modelId="{5884E816-C858-471D-B342-A7D0CA87B616}" srcId="{08334F01-8014-4726-ACC3-750837AD69F8}" destId="{5BF0FFAF-952A-4648-85FF-DFB86A73F686}" srcOrd="3" destOrd="0" parTransId="{D56D2444-6A5A-44E7-812D-FA4A6317090F}" sibTransId="{BBAA56CD-A85E-4AA1-9173-4212DD438C7D}"/>
    <dgm:cxn modelId="{86244818-7F8B-4056-BF51-5A291888964F}" type="presOf" srcId="{BBAA56CD-A85E-4AA1-9173-4212DD438C7D}" destId="{37ACD205-89C4-460D-980E-9514FC1546E0}" srcOrd="0" destOrd="0" presId="urn:microsoft.com/office/officeart/2005/8/layout/cycle5"/>
    <dgm:cxn modelId="{F2E85B1C-CC0D-4132-A469-B09E26810BC7}" type="presOf" srcId="{08334F01-8014-4726-ACC3-750837AD69F8}" destId="{53A90ED3-F697-4694-9D4B-A8840DD8A97E}" srcOrd="0" destOrd="0" presId="urn:microsoft.com/office/officeart/2005/8/layout/cycle5"/>
    <dgm:cxn modelId="{91351A2A-E181-4B2D-941B-CEF248137619}" srcId="{08334F01-8014-4726-ACC3-750837AD69F8}" destId="{F1FCC1D0-477F-4ECE-8FA7-975D856A2F4A}" srcOrd="1" destOrd="0" parTransId="{4E0E0D65-1B59-410E-8399-FC4B14D858E4}" sibTransId="{40E5E4AD-4530-4A94-9D06-29782DCBE0E8}"/>
    <dgm:cxn modelId="{7AB79D3F-6DFB-4FB3-8DD4-DA7B2AB2AEC3}" type="presOf" srcId="{F1FCC1D0-477F-4ECE-8FA7-975D856A2F4A}" destId="{1BAEFD2B-59A6-4327-AC07-15623F08BCC5}" srcOrd="0" destOrd="0" presId="urn:microsoft.com/office/officeart/2005/8/layout/cycle5"/>
    <dgm:cxn modelId="{D5998F5C-ACAA-4A71-8000-43CF8BB3C1DF}" type="presOf" srcId="{DBA5A617-9961-466A-9453-782A364F75A6}" destId="{B0D30CB8-83FB-47CB-BD30-1C3797ABC942}" srcOrd="0" destOrd="0" presId="urn:microsoft.com/office/officeart/2005/8/layout/cycle5"/>
    <dgm:cxn modelId="{E00E1161-A7BC-4873-986B-9FFF650DDEBC}" type="presOf" srcId="{40E5E4AD-4530-4A94-9D06-29782DCBE0E8}" destId="{53BDBD86-5525-4226-8CAC-BEBF7FA77246}" srcOrd="0" destOrd="0" presId="urn:microsoft.com/office/officeart/2005/8/layout/cycle5"/>
    <dgm:cxn modelId="{7A09DA4F-1B6C-4ACD-8E47-E095F63F886D}" srcId="{08334F01-8014-4726-ACC3-750837AD69F8}" destId="{DBA5A617-9961-466A-9453-782A364F75A6}" srcOrd="2" destOrd="0" parTransId="{34EFD3EE-42D2-4F39-863B-09BBD0B7C2DE}" sibTransId="{537DC7D4-0DC7-4C51-936B-84880B07B4B9}"/>
    <dgm:cxn modelId="{20F2AB5A-CB8E-4B02-9F27-B095387B0BAD}" type="presOf" srcId="{EBB2A67C-AE8D-489E-96E5-94E8680D73CA}" destId="{81C1C992-28A9-44CC-9007-BAE465F04307}" srcOrd="0" destOrd="0" presId="urn:microsoft.com/office/officeart/2005/8/layout/cycle5"/>
    <dgm:cxn modelId="{CCE8C5AC-8AED-4914-A28C-F3976DFD1F52}" srcId="{08334F01-8014-4726-ACC3-750837AD69F8}" destId="{59A5A9A0-69AD-4B15-95BC-8419195EF157}" srcOrd="0" destOrd="0" parTransId="{F7B316E9-9A09-4275-B4D4-45A0548C6665}" sibTransId="{EBB2A67C-AE8D-489E-96E5-94E8680D73CA}"/>
    <dgm:cxn modelId="{B53A00B7-7D14-4D93-8556-43D5B490F2CC}" type="presOf" srcId="{AEFAAE49-BA70-496A-9576-06517FA9BA6E}" destId="{97FF4392-65BE-4CF5-8120-71F9C0EEF46D}" srcOrd="0" destOrd="0" presId="urn:microsoft.com/office/officeart/2005/8/layout/cycle5"/>
    <dgm:cxn modelId="{431CA6CC-3F15-4119-B66B-0BA175044601}" srcId="{08334F01-8014-4726-ACC3-750837AD69F8}" destId="{AEFAAE49-BA70-496A-9576-06517FA9BA6E}" srcOrd="4" destOrd="0" parTransId="{451D3713-728E-4E0C-B640-C254512211B2}" sibTransId="{6939C95D-78DB-4CD2-8A6F-FF962ACE2638}"/>
    <dgm:cxn modelId="{BCA59BD0-18D3-40AE-86EE-A2067C37E6E5}" type="presOf" srcId="{6939C95D-78DB-4CD2-8A6F-FF962ACE2638}" destId="{FADD6397-3C69-4442-B16B-EE110F4BD18A}" srcOrd="0" destOrd="0" presId="urn:microsoft.com/office/officeart/2005/8/layout/cycle5"/>
    <dgm:cxn modelId="{87C1F3EE-A329-4BAB-AC84-589FD275A714}" type="presOf" srcId="{5BF0FFAF-952A-4648-85FF-DFB86A73F686}" destId="{272D7ED2-0AAF-4D59-BDD9-C04143D37606}" srcOrd="0" destOrd="0" presId="urn:microsoft.com/office/officeart/2005/8/layout/cycle5"/>
    <dgm:cxn modelId="{DE09EAFE-2D8D-4651-ADDF-724AC355BB30}" type="presOf" srcId="{59A5A9A0-69AD-4B15-95BC-8419195EF157}" destId="{E910AAD5-A4F7-4D8A-96B9-3607CA1C2FF4}" srcOrd="0" destOrd="0" presId="urn:microsoft.com/office/officeart/2005/8/layout/cycle5"/>
    <dgm:cxn modelId="{CE808BF5-0F33-4179-A12F-465CBB7C589D}" type="presParOf" srcId="{53A90ED3-F697-4694-9D4B-A8840DD8A97E}" destId="{E910AAD5-A4F7-4D8A-96B9-3607CA1C2FF4}" srcOrd="0" destOrd="0" presId="urn:microsoft.com/office/officeart/2005/8/layout/cycle5"/>
    <dgm:cxn modelId="{69CFD34A-B497-4AB3-AB82-4A5BCEAE3492}" type="presParOf" srcId="{53A90ED3-F697-4694-9D4B-A8840DD8A97E}" destId="{CCE17DCD-23E5-4B0A-AA9D-AC581B005A57}" srcOrd="1" destOrd="0" presId="urn:microsoft.com/office/officeart/2005/8/layout/cycle5"/>
    <dgm:cxn modelId="{101803EE-6B2D-4BF1-AB53-6EC760DE360F}" type="presParOf" srcId="{53A90ED3-F697-4694-9D4B-A8840DD8A97E}" destId="{81C1C992-28A9-44CC-9007-BAE465F04307}" srcOrd="2" destOrd="0" presId="urn:microsoft.com/office/officeart/2005/8/layout/cycle5"/>
    <dgm:cxn modelId="{849891FD-A6E9-44C2-98E4-426871F3725B}" type="presParOf" srcId="{53A90ED3-F697-4694-9D4B-A8840DD8A97E}" destId="{1BAEFD2B-59A6-4327-AC07-15623F08BCC5}" srcOrd="3" destOrd="0" presId="urn:microsoft.com/office/officeart/2005/8/layout/cycle5"/>
    <dgm:cxn modelId="{61EACF26-ECAA-494F-BEF6-8F9AD4D532CB}" type="presParOf" srcId="{53A90ED3-F697-4694-9D4B-A8840DD8A97E}" destId="{47AA34E7-EA4C-4CF0-B58A-BB17F7286B4C}" srcOrd="4" destOrd="0" presId="urn:microsoft.com/office/officeart/2005/8/layout/cycle5"/>
    <dgm:cxn modelId="{3B449E80-62AF-4950-8353-7B36616E6EC7}" type="presParOf" srcId="{53A90ED3-F697-4694-9D4B-A8840DD8A97E}" destId="{53BDBD86-5525-4226-8CAC-BEBF7FA77246}" srcOrd="5" destOrd="0" presId="urn:microsoft.com/office/officeart/2005/8/layout/cycle5"/>
    <dgm:cxn modelId="{48382EA5-FD83-4AC5-9411-86B0BB390370}" type="presParOf" srcId="{53A90ED3-F697-4694-9D4B-A8840DD8A97E}" destId="{B0D30CB8-83FB-47CB-BD30-1C3797ABC942}" srcOrd="6" destOrd="0" presId="urn:microsoft.com/office/officeart/2005/8/layout/cycle5"/>
    <dgm:cxn modelId="{8FBAFB11-BAB8-4164-A48E-DAAEAA4948D2}" type="presParOf" srcId="{53A90ED3-F697-4694-9D4B-A8840DD8A97E}" destId="{BEA4477E-EFF6-46BA-8C64-31058AB83660}" srcOrd="7" destOrd="0" presId="urn:microsoft.com/office/officeart/2005/8/layout/cycle5"/>
    <dgm:cxn modelId="{DC060807-631D-4BEE-A286-CCBD317B8F22}" type="presParOf" srcId="{53A90ED3-F697-4694-9D4B-A8840DD8A97E}" destId="{99C5CBE0-2CAA-4FFA-B12A-F8988E8ADD7A}" srcOrd="8" destOrd="0" presId="urn:microsoft.com/office/officeart/2005/8/layout/cycle5"/>
    <dgm:cxn modelId="{520DCEFE-4EC9-48EF-9E55-C9FC0DA2291C}" type="presParOf" srcId="{53A90ED3-F697-4694-9D4B-A8840DD8A97E}" destId="{272D7ED2-0AAF-4D59-BDD9-C04143D37606}" srcOrd="9" destOrd="0" presId="urn:microsoft.com/office/officeart/2005/8/layout/cycle5"/>
    <dgm:cxn modelId="{5992B651-49DF-4D9D-A7D3-FD0A3FFBED05}" type="presParOf" srcId="{53A90ED3-F697-4694-9D4B-A8840DD8A97E}" destId="{27A3739E-4FA2-4FB2-9990-B956B01E029E}" srcOrd="10" destOrd="0" presId="urn:microsoft.com/office/officeart/2005/8/layout/cycle5"/>
    <dgm:cxn modelId="{B9D13D5E-CE5D-4D8C-A43F-4EDFDD125A18}" type="presParOf" srcId="{53A90ED3-F697-4694-9D4B-A8840DD8A97E}" destId="{37ACD205-89C4-460D-980E-9514FC1546E0}" srcOrd="11" destOrd="0" presId="urn:microsoft.com/office/officeart/2005/8/layout/cycle5"/>
    <dgm:cxn modelId="{956C8AB4-F4BD-4169-9547-2A712E14EAF2}" type="presParOf" srcId="{53A90ED3-F697-4694-9D4B-A8840DD8A97E}" destId="{97FF4392-65BE-4CF5-8120-71F9C0EEF46D}" srcOrd="12" destOrd="0" presId="urn:microsoft.com/office/officeart/2005/8/layout/cycle5"/>
    <dgm:cxn modelId="{A42C5836-3F4D-4590-8589-08762132B494}" type="presParOf" srcId="{53A90ED3-F697-4694-9D4B-A8840DD8A97E}" destId="{EB2132A4-FC72-41EB-B64F-F92C8C923F63}" srcOrd="13" destOrd="0" presId="urn:microsoft.com/office/officeart/2005/8/layout/cycle5"/>
    <dgm:cxn modelId="{C991F9B5-7036-49CC-9094-67B1A81009A1}" type="presParOf" srcId="{53A90ED3-F697-4694-9D4B-A8840DD8A97E}" destId="{FADD6397-3C69-4442-B16B-EE110F4BD18A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53109B-94A8-4011-9DC4-E9E5A1F0BF94}" type="doc">
      <dgm:prSet loTypeId="urn:microsoft.com/office/officeart/2005/8/layout/venn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EE070B0-7FF5-458A-ACF3-8D7A98B15FFD}">
      <dgm:prSet phldrT="[文本]"/>
      <dgm:spPr/>
      <dgm:t>
        <a:bodyPr/>
        <a:lstStyle/>
        <a:p>
          <a:r>
            <a:rPr lang="zh-CN" altLang="en-US" dirty="0"/>
            <a:t>客户标签</a:t>
          </a:r>
        </a:p>
      </dgm:t>
    </dgm:pt>
    <dgm:pt modelId="{B8E5D75D-E114-405B-BD56-4C09B8C2B297}" cxnId="{A09E22C5-7CFC-4505-B86A-5677FBD5C9A7}" type="parTrans">
      <dgm:prSet/>
      <dgm:spPr/>
      <dgm:t>
        <a:bodyPr/>
        <a:lstStyle/>
        <a:p>
          <a:endParaRPr lang="zh-CN" altLang="en-US"/>
        </a:p>
      </dgm:t>
    </dgm:pt>
    <dgm:pt modelId="{F88A4B0E-AD0C-45CC-81C3-BBD9BC92201D}" cxnId="{A09E22C5-7CFC-4505-B86A-5677FBD5C9A7}" type="sibTrans">
      <dgm:prSet/>
      <dgm:spPr/>
      <dgm:t>
        <a:bodyPr/>
        <a:lstStyle/>
        <a:p>
          <a:endParaRPr lang="zh-CN" altLang="en-US"/>
        </a:p>
      </dgm:t>
    </dgm:pt>
    <dgm:pt modelId="{427C050E-389D-4F6F-9A24-00A0CB25BF47}">
      <dgm:prSet phldrT="[文本]"/>
      <dgm:spPr/>
      <dgm:t>
        <a:bodyPr/>
        <a:lstStyle/>
        <a:p>
          <a:r>
            <a:rPr lang="zh-CN" altLang="en-US" dirty="0"/>
            <a:t>客户模型</a:t>
          </a:r>
        </a:p>
      </dgm:t>
    </dgm:pt>
    <dgm:pt modelId="{1CF2DCF3-8FE1-469A-A3F5-C05DC394D43B}" cxnId="{C15DEC5E-2CA5-4BB0-AC20-A34FE753CD21}" type="parTrans">
      <dgm:prSet/>
      <dgm:spPr/>
      <dgm:t>
        <a:bodyPr/>
        <a:lstStyle/>
        <a:p>
          <a:endParaRPr lang="zh-CN" altLang="en-US"/>
        </a:p>
      </dgm:t>
    </dgm:pt>
    <dgm:pt modelId="{D3881CC6-76B1-43F2-858D-3EE803753468}" cxnId="{C15DEC5E-2CA5-4BB0-AC20-A34FE753CD21}" type="sibTrans">
      <dgm:prSet/>
      <dgm:spPr/>
      <dgm:t>
        <a:bodyPr/>
        <a:lstStyle/>
        <a:p>
          <a:endParaRPr lang="zh-CN" altLang="en-US"/>
        </a:p>
      </dgm:t>
    </dgm:pt>
    <dgm:pt modelId="{03316A07-DA66-457D-AA69-56F4F8396957}">
      <dgm:prSet phldrT="[文本]"/>
      <dgm:spPr/>
      <dgm:t>
        <a:bodyPr/>
        <a:lstStyle/>
        <a:p>
          <a:r>
            <a:rPr lang="zh-CN" altLang="en-US" dirty="0"/>
            <a:t>数据资源</a:t>
          </a:r>
        </a:p>
      </dgm:t>
    </dgm:pt>
    <dgm:pt modelId="{28A6B27F-B049-4221-AE61-7134AF4C5DB7}" cxnId="{7E1A4A8F-9050-4BFE-87EE-6AA8A38957C3}" type="parTrans">
      <dgm:prSet/>
      <dgm:spPr/>
      <dgm:t>
        <a:bodyPr/>
        <a:lstStyle/>
        <a:p>
          <a:endParaRPr lang="zh-CN" altLang="en-US"/>
        </a:p>
      </dgm:t>
    </dgm:pt>
    <dgm:pt modelId="{15B1E1F7-1B58-4386-BE91-85391477E766}" cxnId="{7E1A4A8F-9050-4BFE-87EE-6AA8A38957C3}" type="sibTrans">
      <dgm:prSet/>
      <dgm:spPr/>
      <dgm:t>
        <a:bodyPr/>
        <a:lstStyle/>
        <a:p>
          <a:endParaRPr lang="zh-CN" altLang="en-US"/>
        </a:p>
      </dgm:t>
    </dgm:pt>
    <dgm:pt modelId="{4DDF44F5-9F1B-47D9-A104-F81DF7682B37}">
      <dgm:prSet phldrT="[文本]"/>
      <dgm:spPr/>
      <dgm:t>
        <a:bodyPr/>
        <a:lstStyle/>
        <a:p>
          <a:r>
            <a:rPr lang="zh-CN" altLang="en-US" dirty="0"/>
            <a:t>客户应用</a:t>
          </a:r>
        </a:p>
      </dgm:t>
    </dgm:pt>
    <dgm:pt modelId="{5D6BCC0C-CFAE-47BD-B3FC-79789F1D835C}" cxnId="{67B24307-36BF-4C03-AC2E-07508771CD14}" type="parTrans">
      <dgm:prSet/>
      <dgm:spPr/>
      <dgm:t>
        <a:bodyPr/>
        <a:lstStyle/>
        <a:p>
          <a:endParaRPr lang="zh-CN" altLang="en-US"/>
        </a:p>
      </dgm:t>
    </dgm:pt>
    <dgm:pt modelId="{C0863150-D42C-4433-AD76-7BE3EC7963ED}" cxnId="{67B24307-36BF-4C03-AC2E-07508771CD14}" type="sibTrans">
      <dgm:prSet/>
      <dgm:spPr/>
      <dgm:t>
        <a:bodyPr/>
        <a:lstStyle/>
        <a:p>
          <a:endParaRPr lang="zh-CN" altLang="en-US"/>
        </a:p>
      </dgm:t>
    </dgm:pt>
    <dgm:pt modelId="{36993F3E-3086-45FA-9125-742FCDCD95D9}">
      <dgm:prSet phldrT="[文本]"/>
      <dgm:spPr/>
      <dgm:t>
        <a:bodyPr/>
        <a:lstStyle/>
        <a:p>
          <a:r>
            <a:rPr lang="zh-CN" altLang="en-US" dirty="0"/>
            <a:t>数据仓库</a:t>
          </a:r>
        </a:p>
      </dgm:t>
    </dgm:pt>
    <dgm:pt modelId="{809BB208-749E-45AB-9DB1-D38E73CAE724}" cxnId="{09D2EAF7-8EAE-49A4-A79B-FBA0B849A4C1}" type="parTrans">
      <dgm:prSet/>
      <dgm:spPr/>
      <dgm:t>
        <a:bodyPr/>
        <a:lstStyle/>
        <a:p>
          <a:endParaRPr lang="zh-CN" altLang="en-US"/>
        </a:p>
      </dgm:t>
    </dgm:pt>
    <dgm:pt modelId="{93DAD591-DDB2-41BA-A254-32CA71AE8E08}" cxnId="{09D2EAF7-8EAE-49A4-A79B-FBA0B849A4C1}" type="sibTrans">
      <dgm:prSet/>
      <dgm:spPr/>
      <dgm:t>
        <a:bodyPr/>
        <a:lstStyle/>
        <a:p>
          <a:endParaRPr lang="zh-CN" altLang="en-US"/>
        </a:p>
      </dgm:t>
    </dgm:pt>
    <dgm:pt modelId="{2119E766-AF3F-4B14-B5C0-AAD2173465A7}" type="pres">
      <dgm:prSet presAssocID="{2553109B-94A8-4011-9DC4-E9E5A1F0BF94}" presName="Name0" presStyleCnt="0">
        <dgm:presLayoutVars>
          <dgm:chMax val="7"/>
          <dgm:resizeHandles val="exact"/>
        </dgm:presLayoutVars>
      </dgm:prSet>
      <dgm:spPr/>
    </dgm:pt>
    <dgm:pt modelId="{A80CF685-943B-47D4-850A-C17F5C39ADA7}" type="pres">
      <dgm:prSet presAssocID="{2553109B-94A8-4011-9DC4-E9E5A1F0BF94}" presName="comp1" presStyleCnt="0"/>
      <dgm:spPr/>
    </dgm:pt>
    <dgm:pt modelId="{5D93D534-01E4-48DD-A642-29E351E03647}" type="pres">
      <dgm:prSet presAssocID="{2553109B-94A8-4011-9DC4-E9E5A1F0BF94}" presName="circle1" presStyleLbl="node1" presStyleIdx="0" presStyleCnt="5"/>
      <dgm:spPr/>
    </dgm:pt>
    <dgm:pt modelId="{C6EAE11E-80F1-4AEF-8318-BA999EFF1E2D}" type="pres">
      <dgm:prSet presAssocID="{2553109B-94A8-4011-9DC4-E9E5A1F0BF94}" presName="c1text" presStyleLbl="node1" presStyleIdx="0" presStyleCnt="5">
        <dgm:presLayoutVars>
          <dgm:bulletEnabled val="1"/>
        </dgm:presLayoutVars>
      </dgm:prSet>
      <dgm:spPr/>
    </dgm:pt>
    <dgm:pt modelId="{4F714A41-72FB-4244-8E47-8C657853241C}" type="pres">
      <dgm:prSet presAssocID="{2553109B-94A8-4011-9DC4-E9E5A1F0BF94}" presName="comp2" presStyleCnt="0"/>
      <dgm:spPr/>
    </dgm:pt>
    <dgm:pt modelId="{8B537DF2-AC68-4AFF-93A7-B478271EB1C9}" type="pres">
      <dgm:prSet presAssocID="{2553109B-94A8-4011-9DC4-E9E5A1F0BF94}" presName="circle2" presStyleLbl="node1" presStyleIdx="1" presStyleCnt="5"/>
      <dgm:spPr/>
    </dgm:pt>
    <dgm:pt modelId="{191647FA-12CD-4CC7-A4F3-300F8F31C0F8}" type="pres">
      <dgm:prSet presAssocID="{2553109B-94A8-4011-9DC4-E9E5A1F0BF94}" presName="c2text" presStyleLbl="node1" presStyleIdx="1" presStyleCnt="5">
        <dgm:presLayoutVars>
          <dgm:bulletEnabled val="1"/>
        </dgm:presLayoutVars>
      </dgm:prSet>
      <dgm:spPr/>
    </dgm:pt>
    <dgm:pt modelId="{3FB3D814-7938-45ED-A2E9-BE5DC74E8B0F}" type="pres">
      <dgm:prSet presAssocID="{2553109B-94A8-4011-9DC4-E9E5A1F0BF94}" presName="comp3" presStyleCnt="0"/>
      <dgm:spPr/>
    </dgm:pt>
    <dgm:pt modelId="{E410FA32-B59C-498B-9A3A-8C04D050C53D}" type="pres">
      <dgm:prSet presAssocID="{2553109B-94A8-4011-9DC4-E9E5A1F0BF94}" presName="circle3" presStyleLbl="node1" presStyleIdx="2" presStyleCnt="5"/>
      <dgm:spPr/>
    </dgm:pt>
    <dgm:pt modelId="{43A226FF-C295-487B-94F5-79084404D82D}" type="pres">
      <dgm:prSet presAssocID="{2553109B-94A8-4011-9DC4-E9E5A1F0BF94}" presName="c3text" presStyleLbl="node1" presStyleIdx="2" presStyleCnt="5">
        <dgm:presLayoutVars>
          <dgm:bulletEnabled val="1"/>
        </dgm:presLayoutVars>
      </dgm:prSet>
      <dgm:spPr/>
    </dgm:pt>
    <dgm:pt modelId="{F06DDE44-75BB-4C24-B546-EA56A752E1C7}" type="pres">
      <dgm:prSet presAssocID="{2553109B-94A8-4011-9DC4-E9E5A1F0BF94}" presName="comp4" presStyleCnt="0"/>
      <dgm:spPr/>
    </dgm:pt>
    <dgm:pt modelId="{4EA947C9-F9AC-4669-8DDD-B0AF8E3D4066}" type="pres">
      <dgm:prSet presAssocID="{2553109B-94A8-4011-9DC4-E9E5A1F0BF94}" presName="circle4" presStyleLbl="node1" presStyleIdx="3" presStyleCnt="5"/>
      <dgm:spPr/>
    </dgm:pt>
    <dgm:pt modelId="{7E3E9302-B296-40E7-8942-71F3A4EC4720}" type="pres">
      <dgm:prSet presAssocID="{2553109B-94A8-4011-9DC4-E9E5A1F0BF94}" presName="c4text" presStyleLbl="node1" presStyleIdx="3" presStyleCnt="5">
        <dgm:presLayoutVars>
          <dgm:bulletEnabled val="1"/>
        </dgm:presLayoutVars>
      </dgm:prSet>
      <dgm:spPr/>
    </dgm:pt>
    <dgm:pt modelId="{696E95DB-91A5-4691-8E05-D68432BF1B38}" type="pres">
      <dgm:prSet presAssocID="{2553109B-94A8-4011-9DC4-E9E5A1F0BF94}" presName="comp5" presStyleCnt="0"/>
      <dgm:spPr/>
    </dgm:pt>
    <dgm:pt modelId="{50B4144F-5264-4E0F-8D4E-55FA3BFE85EF}" type="pres">
      <dgm:prSet presAssocID="{2553109B-94A8-4011-9DC4-E9E5A1F0BF94}" presName="circle5" presStyleLbl="node1" presStyleIdx="4" presStyleCnt="5"/>
      <dgm:spPr/>
    </dgm:pt>
    <dgm:pt modelId="{CD81CCE3-A28C-4072-A1EB-BA8037BC5AEE}" type="pres">
      <dgm:prSet presAssocID="{2553109B-94A8-4011-9DC4-E9E5A1F0BF94}" presName="c5text" presStyleLbl="node1" presStyleIdx="4" presStyleCnt="5">
        <dgm:presLayoutVars>
          <dgm:bulletEnabled val="1"/>
        </dgm:presLayoutVars>
      </dgm:prSet>
      <dgm:spPr/>
    </dgm:pt>
  </dgm:ptLst>
  <dgm:cxnLst>
    <dgm:cxn modelId="{67B24307-36BF-4C03-AC2E-07508771CD14}" srcId="{2553109B-94A8-4011-9DC4-E9E5A1F0BF94}" destId="{4DDF44F5-9F1B-47D9-A104-F81DF7682B37}" srcOrd="0" destOrd="0" parTransId="{5D6BCC0C-CFAE-47BD-B3FC-79789F1D835C}" sibTransId="{C0863150-D42C-4433-AD76-7BE3EC7963ED}"/>
    <dgm:cxn modelId="{6B55A61E-B415-431E-AEA3-60ECC37E6505}" type="presOf" srcId="{03316A07-DA66-457D-AA69-56F4F8396957}" destId="{7E3E9302-B296-40E7-8942-71F3A4EC4720}" srcOrd="1" destOrd="0" presId="urn:microsoft.com/office/officeart/2005/8/layout/venn2"/>
    <dgm:cxn modelId="{E8CD223C-4612-4062-9603-7BA3D69A24DA}" type="presOf" srcId="{2EE070B0-7FF5-458A-ACF3-8D7A98B15FFD}" destId="{8B537DF2-AC68-4AFF-93A7-B478271EB1C9}" srcOrd="0" destOrd="0" presId="urn:microsoft.com/office/officeart/2005/8/layout/venn2"/>
    <dgm:cxn modelId="{C15DEC5E-2CA5-4BB0-AC20-A34FE753CD21}" srcId="{2553109B-94A8-4011-9DC4-E9E5A1F0BF94}" destId="{427C050E-389D-4F6F-9A24-00A0CB25BF47}" srcOrd="2" destOrd="0" parTransId="{1CF2DCF3-8FE1-469A-A3F5-C05DC394D43B}" sibTransId="{D3881CC6-76B1-43F2-858D-3EE803753468}"/>
    <dgm:cxn modelId="{28F37064-024E-40DD-988C-D6BEBF65E259}" type="presOf" srcId="{427C050E-389D-4F6F-9A24-00A0CB25BF47}" destId="{43A226FF-C295-487B-94F5-79084404D82D}" srcOrd="1" destOrd="0" presId="urn:microsoft.com/office/officeart/2005/8/layout/venn2"/>
    <dgm:cxn modelId="{8A7ADD69-59F4-41D7-9BFB-A4DB9DD207ED}" type="presOf" srcId="{36993F3E-3086-45FA-9125-742FCDCD95D9}" destId="{CD81CCE3-A28C-4072-A1EB-BA8037BC5AEE}" srcOrd="1" destOrd="0" presId="urn:microsoft.com/office/officeart/2005/8/layout/venn2"/>
    <dgm:cxn modelId="{52F93E6A-C6CA-49B0-814D-A86996B6C82E}" type="presOf" srcId="{03316A07-DA66-457D-AA69-56F4F8396957}" destId="{4EA947C9-F9AC-4669-8DDD-B0AF8E3D4066}" srcOrd="0" destOrd="0" presId="urn:microsoft.com/office/officeart/2005/8/layout/venn2"/>
    <dgm:cxn modelId="{16128389-27A9-44BE-8D91-DB60614557AE}" type="presOf" srcId="{36993F3E-3086-45FA-9125-742FCDCD95D9}" destId="{50B4144F-5264-4E0F-8D4E-55FA3BFE85EF}" srcOrd="0" destOrd="0" presId="urn:microsoft.com/office/officeart/2005/8/layout/venn2"/>
    <dgm:cxn modelId="{BD732F8E-F76E-4C81-81BE-9E4DFA3F6692}" type="presOf" srcId="{2EE070B0-7FF5-458A-ACF3-8D7A98B15FFD}" destId="{191647FA-12CD-4CC7-A4F3-300F8F31C0F8}" srcOrd="1" destOrd="0" presId="urn:microsoft.com/office/officeart/2005/8/layout/venn2"/>
    <dgm:cxn modelId="{7E1A4A8F-9050-4BFE-87EE-6AA8A38957C3}" srcId="{2553109B-94A8-4011-9DC4-E9E5A1F0BF94}" destId="{03316A07-DA66-457D-AA69-56F4F8396957}" srcOrd="3" destOrd="0" parTransId="{28A6B27F-B049-4221-AE61-7134AF4C5DB7}" sibTransId="{15B1E1F7-1B58-4386-BE91-85391477E766}"/>
    <dgm:cxn modelId="{1A5AD8A3-40AD-48C9-9897-6E4BA6F1B96E}" type="presOf" srcId="{4DDF44F5-9F1B-47D9-A104-F81DF7682B37}" destId="{C6EAE11E-80F1-4AEF-8318-BA999EFF1E2D}" srcOrd="1" destOrd="0" presId="urn:microsoft.com/office/officeart/2005/8/layout/venn2"/>
    <dgm:cxn modelId="{A09E22C5-7CFC-4505-B86A-5677FBD5C9A7}" srcId="{2553109B-94A8-4011-9DC4-E9E5A1F0BF94}" destId="{2EE070B0-7FF5-458A-ACF3-8D7A98B15FFD}" srcOrd="1" destOrd="0" parTransId="{B8E5D75D-E114-405B-BD56-4C09B8C2B297}" sibTransId="{F88A4B0E-AD0C-45CC-81C3-BBD9BC92201D}"/>
    <dgm:cxn modelId="{8FA7D7CA-A2F0-43AF-A20C-83CBECF89CCE}" type="presOf" srcId="{2553109B-94A8-4011-9DC4-E9E5A1F0BF94}" destId="{2119E766-AF3F-4B14-B5C0-AAD2173465A7}" srcOrd="0" destOrd="0" presId="urn:microsoft.com/office/officeart/2005/8/layout/venn2"/>
    <dgm:cxn modelId="{3FB774CD-DF84-4293-8149-C389FCEC5DB5}" type="presOf" srcId="{4DDF44F5-9F1B-47D9-A104-F81DF7682B37}" destId="{5D93D534-01E4-48DD-A642-29E351E03647}" srcOrd="0" destOrd="0" presId="urn:microsoft.com/office/officeart/2005/8/layout/venn2"/>
    <dgm:cxn modelId="{E8C3C0CF-57F4-4FFF-8962-0F0D3F9AC2D9}" type="presOf" srcId="{427C050E-389D-4F6F-9A24-00A0CB25BF47}" destId="{E410FA32-B59C-498B-9A3A-8C04D050C53D}" srcOrd="0" destOrd="0" presId="urn:microsoft.com/office/officeart/2005/8/layout/venn2"/>
    <dgm:cxn modelId="{09D2EAF7-8EAE-49A4-A79B-FBA0B849A4C1}" srcId="{2553109B-94A8-4011-9DC4-E9E5A1F0BF94}" destId="{36993F3E-3086-45FA-9125-742FCDCD95D9}" srcOrd="4" destOrd="0" parTransId="{809BB208-749E-45AB-9DB1-D38E73CAE724}" sibTransId="{93DAD591-DDB2-41BA-A254-32CA71AE8E08}"/>
    <dgm:cxn modelId="{0AA9E765-77EB-4C86-9973-44D3EE638989}" type="presParOf" srcId="{2119E766-AF3F-4B14-B5C0-AAD2173465A7}" destId="{A80CF685-943B-47D4-850A-C17F5C39ADA7}" srcOrd="0" destOrd="0" presId="urn:microsoft.com/office/officeart/2005/8/layout/venn2"/>
    <dgm:cxn modelId="{9873D37C-3C92-4396-8E24-0ADE68A18118}" type="presParOf" srcId="{A80CF685-943B-47D4-850A-C17F5C39ADA7}" destId="{5D93D534-01E4-48DD-A642-29E351E03647}" srcOrd="0" destOrd="0" presId="urn:microsoft.com/office/officeart/2005/8/layout/venn2"/>
    <dgm:cxn modelId="{22BC2E3A-04DB-463E-91BB-BF7092B036DF}" type="presParOf" srcId="{A80CF685-943B-47D4-850A-C17F5C39ADA7}" destId="{C6EAE11E-80F1-4AEF-8318-BA999EFF1E2D}" srcOrd="1" destOrd="0" presId="urn:microsoft.com/office/officeart/2005/8/layout/venn2"/>
    <dgm:cxn modelId="{DC32BAE9-10B5-4009-97E8-9918C178CA17}" type="presParOf" srcId="{2119E766-AF3F-4B14-B5C0-AAD2173465A7}" destId="{4F714A41-72FB-4244-8E47-8C657853241C}" srcOrd="1" destOrd="0" presId="urn:microsoft.com/office/officeart/2005/8/layout/venn2"/>
    <dgm:cxn modelId="{371C303E-4FB1-4283-9C3C-2B6B6B966928}" type="presParOf" srcId="{4F714A41-72FB-4244-8E47-8C657853241C}" destId="{8B537DF2-AC68-4AFF-93A7-B478271EB1C9}" srcOrd="0" destOrd="0" presId="urn:microsoft.com/office/officeart/2005/8/layout/venn2"/>
    <dgm:cxn modelId="{42A0DB49-3A26-4C44-AB8C-55E1155073E9}" type="presParOf" srcId="{4F714A41-72FB-4244-8E47-8C657853241C}" destId="{191647FA-12CD-4CC7-A4F3-300F8F31C0F8}" srcOrd="1" destOrd="0" presId="urn:microsoft.com/office/officeart/2005/8/layout/venn2"/>
    <dgm:cxn modelId="{7AA27ADF-0277-47D1-8E53-DF4353AB974F}" type="presParOf" srcId="{2119E766-AF3F-4B14-B5C0-AAD2173465A7}" destId="{3FB3D814-7938-45ED-A2E9-BE5DC74E8B0F}" srcOrd="2" destOrd="0" presId="urn:microsoft.com/office/officeart/2005/8/layout/venn2"/>
    <dgm:cxn modelId="{D9423E80-9259-4D33-8D83-9D68DE6D2970}" type="presParOf" srcId="{3FB3D814-7938-45ED-A2E9-BE5DC74E8B0F}" destId="{E410FA32-B59C-498B-9A3A-8C04D050C53D}" srcOrd="0" destOrd="0" presId="urn:microsoft.com/office/officeart/2005/8/layout/venn2"/>
    <dgm:cxn modelId="{C67D945E-FA39-43B8-ADEA-0C2629190CAC}" type="presParOf" srcId="{3FB3D814-7938-45ED-A2E9-BE5DC74E8B0F}" destId="{43A226FF-C295-487B-94F5-79084404D82D}" srcOrd="1" destOrd="0" presId="urn:microsoft.com/office/officeart/2005/8/layout/venn2"/>
    <dgm:cxn modelId="{4E44D77D-172B-49F6-BBB8-F4F61FB1C7CE}" type="presParOf" srcId="{2119E766-AF3F-4B14-B5C0-AAD2173465A7}" destId="{F06DDE44-75BB-4C24-B546-EA56A752E1C7}" srcOrd="3" destOrd="0" presId="urn:microsoft.com/office/officeart/2005/8/layout/venn2"/>
    <dgm:cxn modelId="{43B2E8E5-A441-42EB-A799-BECC27B19C89}" type="presParOf" srcId="{F06DDE44-75BB-4C24-B546-EA56A752E1C7}" destId="{4EA947C9-F9AC-4669-8DDD-B0AF8E3D4066}" srcOrd="0" destOrd="0" presId="urn:microsoft.com/office/officeart/2005/8/layout/venn2"/>
    <dgm:cxn modelId="{111F173A-C69B-4785-892D-81F7E4B0832E}" type="presParOf" srcId="{F06DDE44-75BB-4C24-B546-EA56A752E1C7}" destId="{7E3E9302-B296-40E7-8942-71F3A4EC4720}" srcOrd="1" destOrd="0" presId="urn:microsoft.com/office/officeart/2005/8/layout/venn2"/>
    <dgm:cxn modelId="{048C9D20-A26F-4C24-9DE4-8710AA25D962}" type="presParOf" srcId="{2119E766-AF3F-4B14-B5C0-AAD2173465A7}" destId="{696E95DB-91A5-4691-8E05-D68432BF1B38}" srcOrd="4" destOrd="0" presId="urn:microsoft.com/office/officeart/2005/8/layout/venn2"/>
    <dgm:cxn modelId="{DD43CF3D-A8D6-4D0A-8C53-5DEE1994EDE1}" type="presParOf" srcId="{696E95DB-91A5-4691-8E05-D68432BF1B38}" destId="{50B4144F-5264-4E0F-8D4E-55FA3BFE85EF}" srcOrd="0" destOrd="0" presId="urn:microsoft.com/office/officeart/2005/8/layout/venn2"/>
    <dgm:cxn modelId="{1FBC1F70-3A9C-4A3C-9880-92760DB711D9}" type="presParOf" srcId="{696E95DB-91A5-4691-8E05-D68432BF1B38}" destId="{CD81CCE3-A28C-4072-A1EB-BA8037BC5AE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53109B-94A8-4011-9DC4-E9E5A1F0BF94}" type="doc">
      <dgm:prSet loTypeId="urn:microsoft.com/office/officeart/2009/layout/CircleArrowProcess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3D56A5-0CC6-449E-8955-410000A8E45A}">
      <dgm:prSet phldrT="[文本]"/>
      <dgm:spPr/>
      <dgm:t>
        <a:bodyPr/>
        <a:lstStyle/>
        <a:p>
          <a:r>
            <a:rPr lang="zh-CN" altLang="en-US" dirty="0"/>
            <a:t>资源定义</a:t>
          </a:r>
        </a:p>
      </dgm:t>
    </dgm:pt>
    <dgm:pt modelId="{A54D1349-258E-4E75-94FE-94D80C6C5CCB}" cxnId="{ED05B04C-D168-40A4-9B03-099057F5C368}" type="parTrans">
      <dgm:prSet/>
      <dgm:spPr/>
      <dgm:t>
        <a:bodyPr/>
        <a:lstStyle/>
        <a:p>
          <a:endParaRPr lang="zh-CN" altLang="en-US"/>
        </a:p>
      </dgm:t>
    </dgm:pt>
    <dgm:pt modelId="{1D216C9C-889E-40B7-A3E1-E373A97258B7}" cxnId="{ED05B04C-D168-40A4-9B03-099057F5C368}" type="sibTrans">
      <dgm:prSet/>
      <dgm:spPr/>
      <dgm:t>
        <a:bodyPr/>
        <a:lstStyle/>
        <a:p>
          <a:endParaRPr lang="zh-CN" altLang="en-US"/>
        </a:p>
      </dgm:t>
    </dgm:pt>
    <dgm:pt modelId="{2EE070B0-7FF5-458A-ACF3-8D7A98B15FFD}">
      <dgm:prSet phldrT="[文本]"/>
      <dgm:spPr/>
      <dgm:t>
        <a:bodyPr/>
        <a:lstStyle/>
        <a:p>
          <a:r>
            <a:rPr lang="zh-CN" altLang="en-US" dirty="0"/>
            <a:t>资源概览</a:t>
          </a:r>
        </a:p>
      </dgm:t>
    </dgm:pt>
    <dgm:pt modelId="{B8E5D75D-E114-405B-BD56-4C09B8C2B297}" cxnId="{A09E22C5-7CFC-4505-B86A-5677FBD5C9A7}" type="parTrans">
      <dgm:prSet/>
      <dgm:spPr/>
      <dgm:t>
        <a:bodyPr/>
        <a:lstStyle/>
        <a:p>
          <a:endParaRPr lang="zh-CN" altLang="en-US"/>
        </a:p>
      </dgm:t>
    </dgm:pt>
    <dgm:pt modelId="{F88A4B0E-AD0C-45CC-81C3-BBD9BC92201D}" cxnId="{A09E22C5-7CFC-4505-B86A-5677FBD5C9A7}" type="sibTrans">
      <dgm:prSet/>
      <dgm:spPr/>
      <dgm:t>
        <a:bodyPr/>
        <a:lstStyle/>
        <a:p>
          <a:endParaRPr lang="zh-CN" altLang="en-US"/>
        </a:p>
      </dgm:t>
    </dgm:pt>
    <dgm:pt modelId="{427C050E-389D-4F6F-9A24-00A0CB25BF47}">
      <dgm:prSet phldrT="[文本]"/>
      <dgm:spPr/>
      <dgm:t>
        <a:bodyPr/>
        <a:lstStyle/>
        <a:p>
          <a:r>
            <a:rPr lang="zh-CN" altLang="en-US" dirty="0"/>
            <a:t>资源生成</a:t>
          </a:r>
        </a:p>
      </dgm:t>
    </dgm:pt>
    <dgm:pt modelId="{1CF2DCF3-8FE1-469A-A3F5-C05DC394D43B}" cxnId="{C15DEC5E-2CA5-4BB0-AC20-A34FE753CD21}" type="parTrans">
      <dgm:prSet/>
      <dgm:spPr/>
      <dgm:t>
        <a:bodyPr/>
        <a:lstStyle/>
        <a:p>
          <a:endParaRPr lang="zh-CN" altLang="en-US"/>
        </a:p>
      </dgm:t>
    </dgm:pt>
    <dgm:pt modelId="{D3881CC6-76B1-43F2-858D-3EE803753468}" cxnId="{C15DEC5E-2CA5-4BB0-AC20-A34FE753CD21}" type="sibTrans">
      <dgm:prSet/>
      <dgm:spPr/>
      <dgm:t>
        <a:bodyPr/>
        <a:lstStyle/>
        <a:p>
          <a:endParaRPr lang="zh-CN" altLang="en-US"/>
        </a:p>
      </dgm:t>
    </dgm:pt>
    <dgm:pt modelId="{03316A07-DA66-457D-AA69-56F4F8396957}">
      <dgm:prSet phldrT="[文本]"/>
      <dgm:spPr/>
      <dgm:t>
        <a:bodyPr/>
        <a:lstStyle/>
        <a:p>
          <a:r>
            <a:rPr lang="zh-CN" altLang="en-US" dirty="0"/>
            <a:t>资源查询</a:t>
          </a:r>
        </a:p>
      </dgm:t>
    </dgm:pt>
    <dgm:pt modelId="{28A6B27F-B049-4221-AE61-7134AF4C5DB7}" cxnId="{7E1A4A8F-9050-4BFE-87EE-6AA8A38957C3}" type="parTrans">
      <dgm:prSet/>
      <dgm:spPr/>
      <dgm:t>
        <a:bodyPr/>
        <a:lstStyle/>
        <a:p>
          <a:endParaRPr lang="zh-CN" altLang="en-US"/>
        </a:p>
      </dgm:t>
    </dgm:pt>
    <dgm:pt modelId="{15B1E1F7-1B58-4386-BE91-85391477E766}" cxnId="{7E1A4A8F-9050-4BFE-87EE-6AA8A38957C3}" type="sibTrans">
      <dgm:prSet/>
      <dgm:spPr/>
      <dgm:t>
        <a:bodyPr/>
        <a:lstStyle/>
        <a:p>
          <a:endParaRPr lang="zh-CN" altLang="en-US"/>
        </a:p>
      </dgm:t>
    </dgm:pt>
    <dgm:pt modelId="{156F6BA7-BB63-4EFE-94C5-C0F9106FA2E6}" type="pres">
      <dgm:prSet presAssocID="{2553109B-94A8-4011-9DC4-E9E5A1F0BF9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51E5342-6598-4615-8BC8-FC792120FF71}" type="pres">
      <dgm:prSet presAssocID="{9E3D56A5-0CC6-449E-8955-410000A8E45A}" presName="Accent1" presStyleCnt="0"/>
      <dgm:spPr/>
    </dgm:pt>
    <dgm:pt modelId="{3F313A71-5A91-41E1-8261-C90DF9F40A91}" type="pres">
      <dgm:prSet presAssocID="{9E3D56A5-0CC6-449E-8955-410000A8E45A}" presName="Accent" presStyleLbl="node1" presStyleIdx="0" presStyleCnt="4"/>
      <dgm:spPr/>
    </dgm:pt>
    <dgm:pt modelId="{B5F3088C-3E09-4D36-A753-FC21CDEA9EE8}" type="pres">
      <dgm:prSet presAssocID="{9E3D56A5-0CC6-449E-8955-410000A8E45A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9E45EC0A-431F-4A19-8AE6-914B4B15FC21}" type="pres">
      <dgm:prSet presAssocID="{2EE070B0-7FF5-458A-ACF3-8D7A98B15FFD}" presName="Accent2" presStyleCnt="0"/>
      <dgm:spPr/>
    </dgm:pt>
    <dgm:pt modelId="{AF55102E-4B61-4061-B732-AFD02B1A085A}" type="pres">
      <dgm:prSet presAssocID="{2EE070B0-7FF5-458A-ACF3-8D7A98B15FFD}" presName="Accent" presStyleLbl="node1" presStyleIdx="1" presStyleCnt="4"/>
      <dgm:spPr/>
    </dgm:pt>
    <dgm:pt modelId="{F2F98A45-429E-4B14-900F-6D672CDECECC}" type="pres">
      <dgm:prSet presAssocID="{2EE070B0-7FF5-458A-ACF3-8D7A98B15FFD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4FB9FDA-6F6F-4CD0-A3F1-FF37C8DDCE8F}" type="pres">
      <dgm:prSet presAssocID="{427C050E-389D-4F6F-9A24-00A0CB25BF47}" presName="Accent3" presStyleCnt="0"/>
      <dgm:spPr/>
    </dgm:pt>
    <dgm:pt modelId="{A0E6EB76-40BE-4E31-B73F-A3A3A045D0F1}" type="pres">
      <dgm:prSet presAssocID="{427C050E-389D-4F6F-9A24-00A0CB25BF47}" presName="Accent" presStyleLbl="node1" presStyleIdx="2" presStyleCnt="4"/>
      <dgm:spPr/>
    </dgm:pt>
    <dgm:pt modelId="{C619E142-CE78-4F2B-9423-D7CBC986EFBB}" type="pres">
      <dgm:prSet presAssocID="{427C050E-389D-4F6F-9A24-00A0CB25BF47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A2EDD26-9B9D-43A8-9792-65D5892CD251}" type="pres">
      <dgm:prSet presAssocID="{03316A07-DA66-457D-AA69-56F4F8396957}" presName="Accent4" presStyleCnt="0"/>
      <dgm:spPr/>
    </dgm:pt>
    <dgm:pt modelId="{6F940D89-2DF2-4ACD-909A-62B8E1423FBE}" type="pres">
      <dgm:prSet presAssocID="{03316A07-DA66-457D-AA69-56F4F8396957}" presName="Accent" presStyleLbl="node1" presStyleIdx="3" presStyleCnt="4"/>
      <dgm:spPr/>
    </dgm:pt>
    <dgm:pt modelId="{72DED50F-319E-4462-AF7F-E69B2FB0D2A1}" type="pres">
      <dgm:prSet presAssocID="{03316A07-DA66-457D-AA69-56F4F8396957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8087E05-41C4-46C1-8E0E-FCD9187CF425}" type="presOf" srcId="{9E3D56A5-0CC6-449E-8955-410000A8E45A}" destId="{B5F3088C-3E09-4D36-A753-FC21CDEA9EE8}" srcOrd="0" destOrd="0" presId="urn:microsoft.com/office/officeart/2009/layout/CircleArrowProcess"/>
    <dgm:cxn modelId="{C15DEC5E-2CA5-4BB0-AC20-A34FE753CD21}" srcId="{2553109B-94A8-4011-9DC4-E9E5A1F0BF94}" destId="{427C050E-389D-4F6F-9A24-00A0CB25BF47}" srcOrd="2" destOrd="0" parTransId="{1CF2DCF3-8FE1-469A-A3F5-C05DC394D43B}" sibTransId="{D3881CC6-76B1-43F2-858D-3EE803753468}"/>
    <dgm:cxn modelId="{904E354B-EE86-44E4-93DA-003C583DA4E0}" type="presOf" srcId="{03316A07-DA66-457D-AA69-56F4F8396957}" destId="{72DED50F-319E-4462-AF7F-E69B2FB0D2A1}" srcOrd="0" destOrd="0" presId="urn:microsoft.com/office/officeart/2009/layout/CircleArrowProcess"/>
    <dgm:cxn modelId="{ED05B04C-D168-40A4-9B03-099057F5C368}" srcId="{2553109B-94A8-4011-9DC4-E9E5A1F0BF94}" destId="{9E3D56A5-0CC6-449E-8955-410000A8E45A}" srcOrd="0" destOrd="0" parTransId="{A54D1349-258E-4E75-94FE-94D80C6C5CCB}" sibTransId="{1D216C9C-889E-40B7-A3E1-E373A97258B7}"/>
    <dgm:cxn modelId="{F4F7D888-CE6D-42FA-A4A6-70E54CAA52DE}" type="presOf" srcId="{427C050E-389D-4F6F-9A24-00A0CB25BF47}" destId="{C619E142-CE78-4F2B-9423-D7CBC986EFBB}" srcOrd="0" destOrd="0" presId="urn:microsoft.com/office/officeart/2009/layout/CircleArrowProcess"/>
    <dgm:cxn modelId="{7E1A4A8F-9050-4BFE-87EE-6AA8A38957C3}" srcId="{2553109B-94A8-4011-9DC4-E9E5A1F0BF94}" destId="{03316A07-DA66-457D-AA69-56F4F8396957}" srcOrd="3" destOrd="0" parTransId="{28A6B27F-B049-4221-AE61-7134AF4C5DB7}" sibTransId="{15B1E1F7-1B58-4386-BE91-85391477E766}"/>
    <dgm:cxn modelId="{A09E22C5-7CFC-4505-B86A-5677FBD5C9A7}" srcId="{2553109B-94A8-4011-9DC4-E9E5A1F0BF94}" destId="{2EE070B0-7FF5-458A-ACF3-8D7A98B15FFD}" srcOrd="1" destOrd="0" parTransId="{B8E5D75D-E114-405B-BD56-4C09B8C2B297}" sibTransId="{F88A4B0E-AD0C-45CC-81C3-BBD9BC92201D}"/>
    <dgm:cxn modelId="{AA6824CF-861C-41C6-A6DA-84572056C5AF}" type="presOf" srcId="{2553109B-94A8-4011-9DC4-E9E5A1F0BF94}" destId="{156F6BA7-BB63-4EFE-94C5-C0F9106FA2E6}" srcOrd="0" destOrd="0" presId="urn:microsoft.com/office/officeart/2009/layout/CircleArrowProcess"/>
    <dgm:cxn modelId="{0B0B1DF3-CC0B-4D57-8716-FF51E88A2A4B}" type="presOf" srcId="{2EE070B0-7FF5-458A-ACF3-8D7A98B15FFD}" destId="{F2F98A45-429E-4B14-900F-6D672CDECECC}" srcOrd="0" destOrd="0" presId="urn:microsoft.com/office/officeart/2009/layout/CircleArrowProcess"/>
    <dgm:cxn modelId="{6B7FEAEE-4CBB-4151-B94B-AFA5E7335A05}" type="presParOf" srcId="{156F6BA7-BB63-4EFE-94C5-C0F9106FA2E6}" destId="{851E5342-6598-4615-8BC8-FC792120FF71}" srcOrd="0" destOrd="0" presId="urn:microsoft.com/office/officeart/2009/layout/CircleArrowProcess"/>
    <dgm:cxn modelId="{66A0FD66-319A-4354-833E-700B0D3C1916}" type="presParOf" srcId="{851E5342-6598-4615-8BC8-FC792120FF71}" destId="{3F313A71-5A91-41E1-8261-C90DF9F40A91}" srcOrd="0" destOrd="0" presId="urn:microsoft.com/office/officeart/2009/layout/CircleArrowProcess"/>
    <dgm:cxn modelId="{F47A9C63-EFBC-43CC-B911-BB07096DEF0E}" type="presParOf" srcId="{156F6BA7-BB63-4EFE-94C5-C0F9106FA2E6}" destId="{B5F3088C-3E09-4D36-A753-FC21CDEA9EE8}" srcOrd="1" destOrd="0" presId="urn:microsoft.com/office/officeart/2009/layout/CircleArrowProcess"/>
    <dgm:cxn modelId="{B130DD72-AB3D-45DF-9CCE-4CA6267FED69}" type="presParOf" srcId="{156F6BA7-BB63-4EFE-94C5-C0F9106FA2E6}" destId="{9E45EC0A-431F-4A19-8AE6-914B4B15FC21}" srcOrd="2" destOrd="0" presId="urn:microsoft.com/office/officeart/2009/layout/CircleArrowProcess"/>
    <dgm:cxn modelId="{19255AA7-B9F3-496E-A888-013A874FCB23}" type="presParOf" srcId="{9E45EC0A-431F-4A19-8AE6-914B4B15FC21}" destId="{AF55102E-4B61-4061-B732-AFD02B1A085A}" srcOrd="0" destOrd="0" presId="urn:microsoft.com/office/officeart/2009/layout/CircleArrowProcess"/>
    <dgm:cxn modelId="{6BEDAE2E-2AAE-4336-9F06-4D198EA8C21E}" type="presParOf" srcId="{156F6BA7-BB63-4EFE-94C5-C0F9106FA2E6}" destId="{F2F98A45-429E-4B14-900F-6D672CDECECC}" srcOrd="3" destOrd="0" presId="urn:microsoft.com/office/officeart/2009/layout/CircleArrowProcess"/>
    <dgm:cxn modelId="{50C289E5-8BB3-41E1-82FF-195B18B1B00D}" type="presParOf" srcId="{156F6BA7-BB63-4EFE-94C5-C0F9106FA2E6}" destId="{74FB9FDA-6F6F-4CD0-A3F1-FF37C8DDCE8F}" srcOrd="4" destOrd="0" presId="urn:microsoft.com/office/officeart/2009/layout/CircleArrowProcess"/>
    <dgm:cxn modelId="{AFE5AA0E-F26F-4179-AE59-DC9064D4336C}" type="presParOf" srcId="{74FB9FDA-6F6F-4CD0-A3F1-FF37C8DDCE8F}" destId="{A0E6EB76-40BE-4E31-B73F-A3A3A045D0F1}" srcOrd="0" destOrd="0" presId="urn:microsoft.com/office/officeart/2009/layout/CircleArrowProcess"/>
    <dgm:cxn modelId="{46EF388E-8AE4-4F08-9213-675F0EBFC52C}" type="presParOf" srcId="{156F6BA7-BB63-4EFE-94C5-C0F9106FA2E6}" destId="{C619E142-CE78-4F2B-9423-D7CBC986EFBB}" srcOrd="5" destOrd="0" presId="urn:microsoft.com/office/officeart/2009/layout/CircleArrowProcess"/>
    <dgm:cxn modelId="{C7E6F3A3-59EA-487F-93A8-8BEDBFA5A9D8}" type="presParOf" srcId="{156F6BA7-BB63-4EFE-94C5-C0F9106FA2E6}" destId="{9A2EDD26-9B9D-43A8-9792-65D5892CD251}" srcOrd="6" destOrd="0" presId="urn:microsoft.com/office/officeart/2009/layout/CircleArrowProcess"/>
    <dgm:cxn modelId="{6E35AE55-C3C8-46BC-AF24-23B9C2E5ABFB}" type="presParOf" srcId="{9A2EDD26-9B9D-43A8-9792-65D5892CD251}" destId="{6F940D89-2DF2-4ACD-909A-62B8E1423FBE}" srcOrd="0" destOrd="0" presId="urn:microsoft.com/office/officeart/2009/layout/CircleArrowProcess"/>
    <dgm:cxn modelId="{09D0BB0A-841E-4A49-8DB6-930CA56819A4}" type="presParOf" srcId="{156F6BA7-BB63-4EFE-94C5-C0F9106FA2E6}" destId="{72DED50F-319E-4462-AF7F-E69B2FB0D2A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53109B-94A8-4011-9DC4-E9E5A1F0BF94}" type="doc">
      <dgm:prSet loTypeId="urn:microsoft.com/office/officeart/2005/8/layout/balance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3D56A5-0CC6-449E-8955-410000A8E45A}">
      <dgm:prSet phldrT="[文本]"/>
      <dgm:spPr/>
      <dgm:t>
        <a:bodyPr/>
        <a:lstStyle/>
        <a:p>
          <a:r>
            <a:rPr lang="zh-CN" altLang="en-US" dirty="0"/>
            <a:t>模型来源</a:t>
          </a:r>
        </a:p>
      </dgm:t>
    </dgm:pt>
    <dgm:pt modelId="{A54D1349-258E-4E75-94FE-94D80C6C5CCB}" cxnId="{ED05B04C-D168-40A4-9B03-099057F5C368}" type="parTrans">
      <dgm:prSet/>
      <dgm:spPr/>
      <dgm:t>
        <a:bodyPr/>
        <a:lstStyle/>
        <a:p>
          <a:endParaRPr lang="zh-CN" altLang="en-US"/>
        </a:p>
      </dgm:t>
    </dgm:pt>
    <dgm:pt modelId="{1D216C9C-889E-40B7-A3E1-E373A97258B7}" cxnId="{ED05B04C-D168-40A4-9B03-099057F5C368}" type="sibTrans">
      <dgm:prSet/>
      <dgm:spPr/>
      <dgm:t>
        <a:bodyPr/>
        <a:lstStyle/>
        <a:p>
          <a:endParaRPr lang="zh-CN" altLang="en-US"/>
        </a:p>
      </dgm:t>
    </dgm:pt>
    <dgm:pt modelId="{A732E838-279B-45E7-A4FD-00C91354AB17}">
      <dgm:prSet phldrT="[文本]"/>
      <dgm:spPr/>
      <dgm:t>
        <a:bodyPr/>
        <a:lstStyle/>
        <a:p>
          <a:r>
            <a:rPr lang="zh-CN" altLang="en-US" dirty="0"/>
            <a:t>设定条件</a:t>
          </a:r>
        </a:p>
      </dgm:t>
    </dgm:pt>
    <dgm:pt modelId="{C57CDCDD-6316-4EE0-A999-DA06282A7D7E}" cxnId="{9D944452-1682-405C-92E9-13FA2256E817}" type="parTrans">
      <dgm:prSet/>
      <dgm:spPr/>
      <dgm:t>
        <a:bodyPr/>
        <a:lstStyle/>
        <a:p>
          <a:endParaRPr lang="zh-CN" altLang="en-US"/>
        </a:p>
      </dgm:t>
    </dgm:pt>
    <dgm:pt modelId="{9112F13E-D3D0-4753-BE91-0235DC91FB4F}" cxnId="{9D944452-1682-405C-92E9-13FA2256E817}" type="sibTrans">
      <dgm:prSet/>
      <dgm:spPr/>
      <dgm:t>
        <a:bodyPr/>
        <a:lstStyle/>
        <a:p>
          <a:endParaRPr lang="zh-CN" altLang="en-US"/>
        </a:p>
      </dgm:t>
    </dgm:pt>
    <dgm:pt modelId="{876E4629-A5C1-4023-BF72-1766FD825E59}">
      <dgm:prSet phldrT="[文本]"/>
      <dgm:spPr/>
      <dgm:t>
        <a:bodyPr/>
        <a:lstStyle/>
        <a:p>
          <a:r>
            <a:rPr lang="zh-CN" altLang="en-US"/>
            <a:t>引用资源</a:t>
          </a:r>
          <a:endParaRPr lang="zh-CN" altLang="en-US" dirty="0"/>
        </a:p>
      </dgm:t>
    </dgm:pt>
    <dgm:pt modelId="{E283F7C9-5D56-4D04-9E27-8B03230AD3A1}" cxnId="{D2E18E99-09CA-4515-B4FA-1E481AF5910D}" type="parTrans">
      <dgm:prSet/>
      <dgm:spPr/>
      <dgm:t>
        <a:bodyPr/>
        <a:lstStyle/>
        <a:p>
          <a:endParaRPr lang="zh-CN" altLang="en-US"/>
        </a:p>
      </dgm:t>
    </dgm:pt>
    <dgm:pt modelId="{6E4EDB38-1BB0-4488-BCC2-54E8BA1CE2BB}" cxnId="{D2E18E99-09CA-4515-B4FA-1E481AF5910D}" type="sibTrans">
      <dgm:prSet/>
      <dgm:spPr/>
      <dgm:t>
        <a:bodyPr/>
        <a:lstStyle/>
        <a:p>
          <a:endParaRPr lang="zh-CN" altLang="en-US"/>
        </a:p>
      </dgm:t>
    </dgm:pt>
    <dgm:pt modelId="{905B647A-8537-4392-BF33-F16631802D6B}">
      <dgm:prSet phldrT="[文本]"/>
      <dgm:spPr/>
      <dgm:t>
        <a:bodyPr/>
        <a:lstStyle/>
        <a:p>
          <a:r>
            <a:rPr lang="zh-CN" altLang="en-US" dirty="0"/>
            <a:t>模型算法</a:t>
          </a:r>
        </a:p>
      </dgm:t>
    </dgm:pt>
    <dgm:pt modelId="{EC71126B-9037-46B8-91AD-A6D869F330E3}" cxnId="{FD23B2F6-1D6F-47E4-BAB3-081FE3DC0406}" type="parTrans">
      <dgm:prSet/>
      <dgm:spPr/>
      <dgm:t>
        <a:bodyPr/>
        <a:lstStyle/>
        <a:p>
          <a:endParaRPr lang="zh-CN" altLang="en-US"/>
        </a:p>
      </dgm:t>
    </dgm:pt>
    <dgm:pt modelId="{108EED27-4E04-4B53-B98A-6F71679C5CCD}" cxnId="{FD23B2F6-1D6F-47E4-BAB3-081FE3DC0406}" type="sibTrans">
      <dgm:prSet/>
      <dgm:spPr/>
      <dgm:t>
        <a:bodyPr/>
        <a:lstStyle/>
        <a:p>
          <a:endParaRPr lang="zh-CN" altLang="en-US"/>
        </a:p>
      </dgm:t>
    </dgm:pt>
    <dgm:pt modelId="{427C050E-389D-4F6F-9A24-00A0CB25BF47}">
      <dgm:prSet phldrT="[文本]"/>
      <dgm:spPr/>
      <dgm:t>
        <a:bodyPr/>
        <a:lstStyle/>
        <a:p>
          <a:r>
            <a:rPr lang="zh-CN" altLang="en-US" dirty="0"/>
            <a:t>模型结果</a:t>
          </a:r>
        </a:p>
      </dgm:t>
    </dgm:pt>
    <dgm:pt modelId="{D3881CC6-76B1-43F2-858D-3EE803753468}" cxnId="{C15DEC5E-2CA5-4BB0-AC20-A34FE753CD21}" type="sibTrans">
      <dgm:prSet/>
      <dgm:spPr/>
      <dgm:t>
        <a:bodyPr/>
        <a:lstStyle/>
        <a:p>
          <a:endParaRPr lang="zh-CN" altLang="en-US"/>
        </a:p>
      </dgm:t>
    </dgm:pt>
    <dgm:pt modelId="{1CF2DCF3-8FE1-469A-A3F5-C05DC394D43B}" cxnId="{C15DEC5E-2CA5-4BB0-AC20-A34FE753CD21}" type="parTrans">
      <dgm:prSet/>
      <dgm:spPr/>
      <dgm:t>
        <a:bodyPr/>
        <a:lstStyle/>
        <a:p>
          <a:endParaRPr lang="zh-CN" altLang="en-US"/>
        </a:p>
      </dgm:t>
    </dgm:pt>
    <dgm:pt modelId="{C0FDF069-F861-47DB-A498-5310B9694325}">
      <dgm:prSet phldrT="[文本]"/>
      <dgm:spPr/>
      <dgm:t>
        <a:bodyPr/>
        <a:lstStyle/>
        <a:p>
          <a:r>
            <a:rPr lang="zh-CN" altLang="en-US" dirty="0"/>
            <a:t>更新频次</a:t>
          </a:r>
        </a:p>
      </dgm:t>
    </dgm:pt>
    <dgm:pt modelId="{1B471EFE-C198-411C-99B5-3D9A4E8524B5}" cxnId="{F8F66030-23F0-4FF0-839B-4582A681480E}" type="parTrans">
      <dgm:prSet/>
      <dgm:spPr/>
      <dgm:t>
        <a:bodyPr/>
        <a:lstStyle/>
        <a:p>
          <a:endParaRPr lang="zh-CN" altLang="en-US"/>
        </a:p>
      </dgm:t>
    </dgm:pt>
    <dgm:pt modelId="{0588631A-1007-43BC-A3AF-CE06B3AA503F}" cxnId="{F8F66030-23F0-4FF0-839B-4582A681480E}" type="sibTrans">
      <dgm:prSet/>
      <dgm:spPr/>
      <dgm:t>
        <a:bodyPr/>
        <a:lstStyle/>
        <a:p>
          <a:endParaRPr lang="zh-CN" altLang="en-US"/>
        </a:p>
      </dgm:t>
    </dgm:pt>
    <dgm:pt modelId="{237150C2-C78D-4459-AB3E-20CEF1C8B69A}">
      <dgm:prSet phldrT="[文本]"/>
      <dgm:spPr/>
      <dgm:t>
        <a:bodyPr/>
        <a:lstStyle/>
        <a:p>
          <a:r>
            <a:rPr lang="zh-CN" altLang="en-US" dirty="0"/>
            <a:t>字段内容</a:t>
          </a:r>
        </a:p>
      </dgm:t>
    </dgm:pt>
    <dgm:pt modelId="{E2282A8F-A6EB-492B-9DCF-8314977AB8BD}" cxnId="{67E629B9-6440-43EE-9885-83EC1A9D4F93}" type="parTrans">
      <dgm:prSet/>
      <dgm:spPr/>
      <dgm:t>
        <a:bodyPr/>
        <a:lstStyle/>
        <a:p>
          <a:endParaRPr lang="zh-CN" altLang="en-US"/>
        </a:p>
      </dgm:t>
    </dgm:pt>
    <dgm:pt modelId="{8E7FDD73-B23D-49A7-A962-22D5D077C6F2}" cxnId="{67E629B9-6440-43EE-9885-83EC1A9D4F93}" type="sibTrans">
      <dgm:prSet/>
      <dgm:spPr/>
      <dgm:t>
        <a:bodyPr/>
        <a:lstStyle/>
        <a:p>
          <a:endParaRPr lang="zh-CN" altLang="en-US"/>
        </a:p>
      </dgm:t>
    </dgm:pt>
    <dgm:pt modelId="{86B89AE8-4601-42D8-ACC3-942D86125E96}">
      <dgm:prSet phldrT="[文本]"/>
      <dgm:spPr/>
      <dgm:t>
        <a:bodyPr/>
        <a:lstStyle/>
        <a:p>
          <a:r>
            <a:rPr lang="zh-CN" altLang="en-US"/>
            <a:t>存储</a:t>
          </a:r>
          <a:r>
            <a:rPr lang="zh-CN" altLang="en-US" dirty="0"/>
            <a:t>方式</a:t>
          </a:r>
        </a:p>
      </dgm:t>
    </dgm:pt>
    <dgm:pt modelId="{B6AF8E5E-EE71-4B68-980F-7EC01C130A91}" cxnId="{08013BC2-F98D-49FA-BAD0-7F060FBE670F}" type="parTrans">
      <dgm:prSet/>
      <dgm:spPr/>
      <dgm:t>
        <a:bodyPr/>
        <a:lstStyle/>
        <a:p>
          <a:endParaRPr lang="zh-CN" altLang="en-US"/>
        </a:p>
      </dgm:t>
    </dgm:pt>
    <dgm:pt modelId="{E9C09C46-A8E8-4057-8E74-EDF5FCF25B57}" cxnId="{08013BC2-F98D-49FA-BAD0-7F060FBE670F}" type="sibTrans">
      <dgm:prSet/>
      <dgm:spPr/>
      <dgm:t>
        <a:bodyPr/>
        <a:lstStyle/>
        <a:p>
          <a:endParaRPr lang="zh-CN" altLang="en-US"/>
        </a:p>
      </dgm:t>
    </dgm:pt>
    <dgm:pt modelId="{24F85693-60E9-4F31-8EC0-B59E86DAE975}" type="pres">
      <dgm:prSet presAssocID="{2553109B-94A8-4011-9DC4-E9E5A1F0BF94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89EDABA4-ED13-4E1B-A5F8-AF8C9404A355}" type="pres">
      <dgm:prSet presAssocID="{2553109B-94A8-4011-9DC4-E9E5A1F0BF94}" presName="dummyMaxCanvas" presStyleCnt="0"/>
      <dgm:spPr/>
    </dgm:pt>
    <dgm:pt modelId="{86F3E60D-8FC8-4601-8B3C-79E8A0C2B9D5}" type="pres">
      <dgm:prSet presAssocID="{2553109B-94A8-4011-9DC4-E9E5A1F0BF94}" presName="parentComposite" presStyleCnt="0"/>
      <dgm:spPr/>
    </dgm:pt>
    <dgm:pt modelId="{CAD1CC96-5306-4191-8F98-8363D0F038EA}" type="pres">
      <dgm:prSet presAssocID="{2553109B-94A8-4011-9DC4-E9E5A1F0BF94}" presName="parent1" presStyleLbl="alignAccFollowNode1" presStyleIdx="0" presStyleCnt="4">
        <dgm:presLayoutVars>
          <dgm:chMax val="4"/>
        </dgm:presLayoutVars>
      </dgm:prSet>
      <dgm:spPr/>
    </dgm:pt>
    <dgm:pt modelId="{C2CE5EE7-674A-40FC-BFBE-DF635106C857}" type="pres">
      <dgm:prSet presAssocID="{2553109B-94A8-4011-9DC4-E9E5A1F0BF94}" presName="parent2" presStyleLbl="alignAccFollowNode1" presStyleIdx="1" presStyleCnt="4">
        <dgm:presLayoutVars>
          <dgm:chMax val="4"/>
        </dgm:presLayoutVars>
      </dgm:prSet>
      <dgm:spPr/>
    </dgm:pt>
    <dgm:pt modelId="{743AD191-78FA-4E68-BFF5-4613BF54F40C}" type="pres">
      <dgm:prSet presAssocID="{2553109B-94A8-4011-9DC4-E9E5A1F0BF94}" presName="childrenComposite" presStyleCnt="0"/>
      <dgm:spPr/>
    </dgm:pt>
    <dgm:pt modelId="{238ECBE1-F8F1-4F8E-A8B1-B8EE39A46A92}" type="pres">
      <dgm:prSet presAssocID="{2553109B-94A8-4011-9DC4-E9E5A1F0BF94}" presName="dummyMaxCanvas_ChildArea" presStyleCnt="0"/>
      <dgm:spPr/>
    </dgm:pt>
    <dgm:pt modelId="{3B0F4C8D-B283-472E-BDAB-D3CB438EE8A0}" type="pres">
      <dgm:prSet presAssocID="{2553109B-94A8-4011-9DC4-E9E5A1F0BF94}" presName="fulcrum" presStyleLbl="alignAccFollowNode1" presStyleIdx="2" presStyleCnt="4"/>
      <dgm:spPr/>
    </dgm:pt>
    <dgm:pt modelId="{76019A20-200B-418C-8E0E-E7F7541D7DF6}" type="pres">
      <dgm:prSet presAssocID="{2553109B-94A8-4011-9DC4-E9E5A1F0BF94}" presName="balance_33" presStyleLbl="alignAccFollowNode1" presStyleIdx="3" presStyleCnt="4">
        <dgm:presLayoutVars>
          <dgm:bulletEnabled val="1"/>
        </dgm:presLayoutVars>
      </dgm:prSet>
      <dgm:spPr/>
    </dgm:pt>
    <dgm:pt modelId="{4A45CB25-592C-4877-925E-CD5DC57A879A}" type="pres">
      <dgm:prSet presAssocID="{2553109B-94A8-4011-9DC4-E9E5A1F0BF94}" presName="right_33_1" presStyleLbl="node1" presStyleIdx="0" presStyleCnt="6">
        <dgm:presLayoutVars>
          <dgm:bulletEnabled val="1"/>
        </dgm:presLayoutVars>
      </dgm:prSet>
      <dgm:spPr/>
    </dgm:pt>
    <dgm:pt modelId="{B3769243-2326-4951-9767-D540AF2C51E9}" type="pres">
      <dgm:prSet presAssocID="{2553109B-94A8-4011-9DC4-E9E5A1F0BF94}" presName="right_33_2" presStyleLbl="node1" presStyleIdx="1" presStyleCnt="6">
        <dgm:presLayoutVars>
          <dgm:bulletEnabled val="1"/>
        </dgm:presLayoutVars>
      </dgm:prSet>
      <dgm:spPr/>
    </dgm:pt>
    <dgm:pt modelId="{1ECF6786-4B00-4151-877B-11762832ED68}" type="pres">
      <dgm:prSet presAssocID="{2553109B-94A8-4011-9DC4-E9E5A1F0BF94}" presName="right_33_3" presStyleLbl="node1" presStyleIdx="2" presStyleCnt="6">
        <dgm:presLayoutVars>
          <dgm:bulletEnabled val="1"/>
        </dgm:presLayoutVars>
      </dgm:prSet>
      <dgm:spPr/>
    </dgm:pt>
    <dgm:pt modelId="{326F3986-8E6B-4F2E-9348-12D0A2E6EC29}" type="pres">
      <dgm:prSet presAssocID="{2553109B-94A8-4011-9DC4-E9E5A1F0BF94}" presName="left_33_1" presStyleLbl="node1" presStyleIdx="3" presStyleCnt="6">
        <dgm:presLayoutVars>
          <dgm:bulletEnabled val="1"/>
        </dgm:presLayoutVars>
      </dgm:prSet>
      <dgm:spPr/>
    </dgm:pt>
    <dgm:pt modelId="{F7A39331-DD15-4B62-B439-92FD0999E5A9}" type="pres">
      <dgm:prSet presAssocID="{2553109B-94A8-4011-9DC4-E9E5A1F0BF94}" presName="left_33_2" presStyleLbl="node1" presStyleIdx="4" presStyleCnt="6">
        <dgm:presLayoutVars>
          <dgm:bulletEnabled val="1"/>
        </dgm:presLayoutVars>
      </dgm:prSet>
      <dgm:spPr/>
    </dgm:pt>
    <dgm:pt modelId="{BED898A0-7908-4202-A306-82A5E82D0BBC}" type="pres">
      <dgm:prSet presAssocID="{2553109B-94A8-4011-9DC4-E9E5A1F0BF94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119E0B19-4626-4703-8CDC-29A0798D514E}" type="presOf" srcId="{86B89AE8-4601-42D8-ACC3-942D86125E96}" destId="{B3769243-2326-4951-9767-D540AF2C51E9}" srcOrd="0" destOrd="0" presId="urn:microsoft.com/office/officeart/2005/8/layout/balance1"/>
    <dgm:cxn modelId="{ADFA1420-296B-41C2-90E1-91F1F12EC657}" type="presOf" srcId="{876E4629-A5C1-4023-BF72-1766FD825E59}" destId="{BED898A0-7908-4202-A306-82A5E82D0BBC}" srcOrd="0" destOrd="0" presId="urn:microsoft.com/office/officeart/2005/8/layout/balance1"/>
    <dgm:cxn modelId="{36F26D27-5EE0-4ED6-AC24-974BB10BEF2A}" type="presOf" srcId="{2553109B-94A8-4011-9DC4-E9E5A1F0BF94}" destId="{24F85693-60E9-4F31-8EC0-B59E86DAE975}" srcOrd="0" destOrd="0" presId="urn:microsoft.com/office/officeart/2005/8/layout/balance1"/>
    <dgm:cxn modelId="{F8F66030-23F0-4FF0-839B-4582A681480E}" srcId="{427C050E-389D-4F6F-9A24-00A0CB25BF47}" destId="{C0FDF069-F861-47DB-A498-5310B9694325}" srcOrd="0" destOrd="0" parTransId="{1B471EFE-C198-411C-99B5-3D9A4E8524B5}" sibTransId="{0588631A-1007-43BC-A3AF-CE06B3AA503F}"/>
    <dgm:cxn modelId="{C15DEC5E-2CA5-4BB0-AC20-A34FE753CD21}" srcId="{2553109B-94A8-4011-9DC4-E9E5A1F0BF94}" destId="{427C050E-389D-4F6F-9A24-00A0CB25BF47}" srcOrd="1" destOrd="0" parTransId="{1CF2DCF3-8FE1-469A-A3F5-C05DC394D43B}" sibTransId="{D3881CC6-76B1-43F2-858D-3EE803753468}"/>
    <dgm:cxn modelId="{ED05B04C-D168-40A4-9B03-099057F5C368}" srcId="{2553109B-94A8-4011-9DC4-E9E5A1F0BF94}" destId="{9E3D56A5-0CC6-449E-8955-410000A8E45A}" srcOrd="0" destOrd="0" parTransId="{A54D1349-258E-4E75-94FE-94D80C6C5CCB}" sibTransId="{1D216C9C-889E-40B7-A3E1-E373A97258B7}"/>
    <dgm:cxn modelId="{9D944452-1682-405C-92E9-13FA2256E817}" srcId="{9E3D56A5-0CC6-449E-8955-410000A8E45A}" destId="{A732E838-279B-45E7-A4FD-00C91354AB17}" srcOrd="1" destOrd="0" parTransId="{C57CDCDD-6316-4EE0-A999-DA06282A7D7E}" sibTransId="{9112F13E-D3D0-4753-BE91-0235DC91FB4F}"/>
    <dgm:cxn modelId="{E005C356-FDB9-461B-BD7A-E9B3E827F0F4}" type="presOf" srcId="{9E3D56A5-0CC6-449E-8955-410000A8E45A}" destId="{CAD1CC96-5306-4191-8F98-8363D0F038EA}" srcOrd="0" destOrd="0" presId="urn:microsoft.com/office/officeart/2005/8/layout/balance1"/>
    <dgm:cxn modelId="{CDE63A8D-A820-4C56-9054-57CE44BB90E5}" type="presOf" srcId="{905B647A-8537-4392-BF33-F16631802D6B}" destId="{326F3986-8E6B-4F2E-9348-12D0A2E6EC29}" srcOrd="0" destOrd="0" presId="urn:microsoft.com/office/officeart/2005/8/layout/balance1"/>
    <dgm:cxn modelId="{D2E18E99-09CA-4515-B4FA-1E481AF5910D}" srcId="{9E3D56A5-0CC6-449E-8955-410000A8E45A}" destId="{876E4629-A5C1-4023-BF72-1766FD825E59}" srcOrd="2" destOrd="0" parTransId="{E283F7C9-5D56-4D04-9E27-8B03230AD3A1}" sibTransId="{6E4EDB38-1BB0-4488-BCC2-54E8BA1CE2BB}"/>
    <dgm:cxn modelId="{67E629B9-6440-43EE-9885-83EC1A9D4F93}" srcId="{427C050E-389D-4F6F-9A24-00A0CB25BF47}" destId="{237150C2-C78D-4459-AB3E-20CEF1C8B69A}" srcOrd="2" destOrd="0" parTransId="{E2282A8F-A6EB-492B-9DCF-8314977AB8BD}" sibTransId="{8E7FDD73-B23D-49A7-A962-22D5D077C6F2}"/>
    <dgm:cxn modelId="{08013BC2-F98D-49FA-BAD0-7F060FBE670F}" srcId="{427C050E-389D-4F6F-9A24-00A0CB25BF47}" destId="{86B89AE8-4601-42D8-ACC3-942D86125E96}" srcOrd="1" destOrd="0" parTransId="{B6AF8E5E-EE71-4B68-980F-7EC01C130A91}" sibTransId="{E9C09C46-A8E8-4057-8E74-EDF5FCF25B57}"/>
    <dgm:cxn modelId="{2D47EFC5-C4E2-4F35-A80B-6809DF0BA0A2}" type="presOf" srcId="{427C050E-389D-4F6F-9A24-00A0CB25BF47}" destId="{C2CE5EE7-674A-40FC-BFBE-DF635106C857}" srcOrd="0" destOrd="0" presId="urn:microsoft.com/office/officeart/2005/8/layout/balance1"/>
    <dgm:cxn modelId="{500A7EDC-1F03-4BE8-B441-C25682AD6F9C}" type="presOf" srcId="{237150C2-C78D-4459-AB3E-20CEF1C8B69A}" destId="{1ECF6786-4B00-4151-877B-11762832ED68}" srcOrd="0" destOrd="0" presId="urn:microsoft.com/office/officeart/2005/8/layout/balance1"/>
    <dgm:cxn modelId="{42F49FE8-2537-49C5-BC49-83C0E9001AAA}" type="presOf" srcId="{A732E838-279B-45E7-A4FD-00C91354AB17}" destId="{F7A39331-DD15-4B62-B439-92FD0999E5A9}" srcOrd="0" destOrd="0" presId="urn:microsoft.com/office/officeart/2005/8/layout/balance1"/>
    <dgm:cxn modelId="{4E8FF5EE-A43C-4F30-BB11-4DCD46794C57}" type="presOf" srcId="{C0FDF069-F861-47DB-A498-5310B9694325}" destId="{4A45CB25-592C-4877-925E-CD5DC57A879A}" srcOrd="0" destOrd="0" presId="urn:microsoft.com/office/officeart/2005/8/layout/balance1"/>
    <dgm:cxn modelId="{FD23B2F6-1D6F-47E4-BAB3-081FE3DC0406}" srcId="{9E3D56A5-0CC6-449E-8955-410000A8E45A}" destId="{905B647A-8537-4392-BF33-F16631802D6B}" srcOrd="0" destOrd="0" parTransId="{EC71126B-9037-46B8-91AD-A6D869F330E3}" sibTransId="{108EED27-4E04-4B53-B98A-6F71679C5CCD}"/>
    <dgm:cxn modelId="{FA7324F6-A6BC-41FC-A2D4-D78436E85535}" type="presParOf" srcId="{24F85693-60E9-4F31-8EC0-B59E86DAE975}" destId="{89EDABA4-ED13-4E1B-A5F8-AF8C9404A355}" srcOrd="0" destOrd="0" presId="urn:microsoft.com/office/officeart/2005/8/layout/balance1"/>
    <dgm:cxn modelId="{1BC137CE-C2BC-4D5D-B00A-D6B1AB484D3B}" type="presParOf" srcId="{24F85693-60E9-4F31-8EC0-B59E86DAE975}" destId="{86F3E60D-8FC8-4601-8B3C-79E8A0C2B9D5}" srcOrd="1" destOrd="0" presId="urn:microsoft.com/office/officeart/2005/8/layout/balance1"/>
    <dgm:cxn modelId="{3ED55C91-6C85-439B-A278-E9983520284E}" type="presParOf" srcId="{86F3E60D-8FC8-4601-8B3C-79E8A0C2B9D5}" destId="{CAD1CC96-5306-4191-8F98-8363D0F038EA}" srcOrd="0" destOrd="0" presId="urn:microsoft.com/office/officeart/2005/8/layout/balance1"/>
    <dgm:cxn modelId="{3E14BFEF-2C69-43C4-B2C5-70A81018307A}" type="presParOf" srcId="{86F3E60D-8FC8-4601-8B3C-79E8A0C2B9D5}" destId="{C2CE5EE7-674A-40FC-BFBE-DF635106C857}" srcOrd="1" destOrd="0" presId="urn:microsoft.com/office/officeart/2005/8/layout/balance1"/>
    <dgm:cxn modelId="{507215F2-383B-4E48-9167-17EC0A9260CE}" type="presParOf" srcId="{24F85693-60E9-4F31-8EC0-B59E86DAE975}" destId="{743AD191-78FA-4E68-BFF5-4613BF54F40C}" srcOrd="2" destOrd="0" presId="urn:microsoft.com/office/officeart/2005/8/layout/balance1"/>
    <dgm:cxn modelId="{EA8B57AA-0A8B-467D-905F-89972EF3DA99}" type="presParOf" srcId="{743AD191-78FA-4E68-BFF5-4613BF54F40C}" destId="{238ECBE1-F8F1-4F8E-A8B1-B8EE39A46A92}" srcOrd="0" destOrd="0" presId="urn:microsoft.com/office/officeart/2005/8/layout/balance1"/>
    <dgm:cxn modelId="{05FB92A1-0B01-40EE-AD4F-DB1D5A075E3F}" type="presParOf" srcId="{743AD191-78FA-4E68-BFF5-4613BF54F40C}" destId="{3B0F4C8D-B283-472E-BDAB-D3CB438EE8A0}" srcOrd="1" destOrd="0" presId="urn:microsoft.com/office/officeart/2005/8/layout/balance1"/>
    <dgm:cxn modelId="{34ACB243-8C45-4F94-9ADE-8998BFB3FC35}" type="presParOf" srcId="{743AD191-78FA-4E68-BFF5-4613BF54F40C}" destId="{76019A20-200B-418C-8E0E-E7F7541D7DF6}" srcOrd="2" destOrd="0" presId="urn:microsoft.com/office/officeart/2005/8/layout/balance1"/>
    <dgm:cxn modelId="{F2541CA5-EC8D-401F-9B14-DE13FC1B88DD}" type="presParOf" srcId="{743AD191-78FA-4E68-BFF5-4613BF54F40C}" destId="{4A45CB25-592C-4877-925E-CD5DC57A879A}" srcOrd="3" destOrd="0" presId="urn:microsoft.com/office/officeart/2005/8/layout/balance1"/>
    <dgm:cxn modelId="{BCD82164-4A95-42C9-8E21-4B25F7B82DB3}" type="presParOf" srcId="{743AD191-78FA-4E68-BFF5-4613BF54F40C}" destId="{B3769243-2326-4951-9767-D540AF2C51E9}" srcOrd="4" destOrd="0" presId="urn:microsoft.com/office/officeart/2005/8/layout/balance1"/>
    <dgm:cxn modelId="{D0555DC8-6B0F-496C-A211-B2C30E1F5717}" type="presParOf" srcId="{743AD191-78FA-4E68-BFF5-4613BF54F40C}" destId="{1ECF6786-4B00-4151-877B-11762832ED68}" srcOrd="5" destOrd="0" presId="urn:microsoft.com/office/officeart/2005/8/layout/balance1"/>
    <dgm:cxn modelId="{AF9A5884-53B8-468C-B87F-AE67BE178188}" type="presParOf" srcId="{743AD191-78FA-4E68-BFF5-4613BF54F40C}" destId="{326F3986-8E6B-4F2E-9348-12D0A2E6EC29}" srcOrd="6" destOrd="0" presId="urn:microsoft.com/office/officeart/2005/8/layout/balance1"/>
    <dgm:cxn modelId="{DA47EA7B-C39B-4ACD-8ED2-CABFDAE8B1DA}" type="presParOf" srcId="{743AD191-78FA-4E68-BFF5-4613BF54F40C}" destId="{F7A39331-DD15-4B62-B439-92FD0999E5A9}" srcOrd="7" destOrd="0" presId="urn:microsoft.com/office/officeart/2005/8/layout/balance1"/>
    <dgm:cxn modelId="{D521F760-2584-43DB-9985-CAFB3401A27C}" type="presParOf" srcId="{743AD191-78FA-4E68-BFF5-4613BF54F40C}" destId="{BED898A0-7908-4202-A306-82A5E82D0BBC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53109B-94A8-4011-9DC4-E9E5A1F0BF94}" type="doc">
      <dgm:prSet loTypeId="urn:microsoft.com/office/officeart/2009/3/layout/CircleRelationship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3D56A5-0CC6-449E-8955-410000A8E45A}">
      <dgm:prSet phldrT="[文本]"/>
      <dgm:spPr/>
      <dgm:t>
        <a:bodyPr/>
        <a:lstStyle/>
        <a:p>
          <a:r>
            <a:rPr lang="zh-CN" altLang="en-US" dirty="0"/>
            <a:t>客户标签</a:t>
          </a:r>
        </a:p>
      </dgm:t>
    </dgm:pt>
    <dgm:pt modelId="{A54D1349-258E-4E75-94FE-94D80C6C5CCB}" cxnId="{ED05B04C-D168-40A4-9B03-099057F5C368}" type="parTrans">
      <dgm:prSet/>
      <dgm:spPr/>
      <dgm:t>
        <a:bodyPr/>
        <a:lstStyle/>
        <a:p>
          <a:endParaRPr lang="zh-CN" altLang="en-US"/>
        </a:p>
      </dgm:t>
    </dgm:pt>
    <dgm:pt modelId="{1D216C9C-889E-40B7-A3E1-E373A97258B7}" cxnId="{ED05B04C-D168-40A4-9B03-099057F5C368}" type="sibTrans">
      <dgm:prSet/>
      <dgm:spPr/>
      <dgm:t>
        <a:bodyPr/>
        <a:lstStyle/>
        <a:p>
          <a:endParaRPr lang="zh-CN" altLang="en-US"/>
        </a:p>
      </dgm:t>
    </dgm:pt>
    <dgm:pt modelId="{A732E838-279B-45E7-A4FD-00C91354AB17}">
      <dgm:prSet phldrT="[文本]"/>
      <dgm:spPr/>
      <dgm:t>
        <a:bodyPr/>
        <a:lstStyle/>
        <a:p>
          <a:r>
            <a:rPr lang="zh-CN" altLang="en-US" dirty="0"/>
            <a:t>打标签</a:t>
          </a:r>
        </a:p>
      </dgm:t>
    </dgm:pt>
    <dgm:pt modelId="{C57CDCDD-6316-4EE0-A999-DA06282A7D7E}" cxnId="{9D944452-1682-405C-92E9-13FA2256E817}" type="parTrans">
      <dgm:prSet/>
      <dgm:spPr/>
      <dgm:t>
        <a:bodyPr/>
        <a:lstStyle/>
        <a:p>
          <a:endParaRPr lang="zh-CN" altLang="en-US"/>
        </a:p>
      </dgm:t>
    </dgm:pt>
    <dgm:pt modelId="{9112F13E-D3D0-4753-BE91-0235DC91FB4F}" cxnId="{9D944452-1682-405C-92E9-13FA2256E817}" type="sibTrans">
      <dgm:prSet/>
      <dgm:spPr/>
      <dgm:t>
        <a:bodyPr/>
        <a:lstStyle/>
        <a:p>
          <a:endParaRPr lang="zh-CN" altLang="en-US"/>
        </a:p>
      </dgm:t>
    </dgm:pt>
    <dgm:pt modelId="{876E4629-A5C1-4023-BF72-1766FD825E59}">
      <dgm:prSet phldrT="[文本]"/>
      <dgm:spPr/>
      <dgm:t>
        <a:bodyPr/>
        <a:lstStyle/>
        <a:p>
          <a:r>
            <a:rPr lang="zh-CN" altLang="en-US" dirty="0"/>
            <a:t>查询</a:t>
          </a:r>
        </a:p>
      </dgm:t>
    </dgm:pt>
    <dgm:pt modelId="{E283F7C9-5D56-4D04-9E27-8B03230AD3A1}" cxnId="{D2E18E99-09CA-4515-B4FA-1E481AF5910D}" type="parTrans">
      <dgm:prSet/>
      <dgm:spPr/>
      <dgm:t>
        <a:bodyPr/>
        <a:lstStyle/>
        <a:p>
          <a:endParaRPr lang="zh-CN" altLang="en-US"/>
        </a:p>
      </dgm:t>
    </dgm:pt>
    <dgm:pt modelId="{6E4EDB38-1BB0-4488-BCC2-54E8BA1CE2BB}" cxnId="{D2E18E99-09CA-4515-B4FA-1E481AF5910D}" type="sibTrans">
      <dgm:prSet/>
      <dgm:spPr/>
      <dgm:t>
        <a:bodyPr/>
        <a:lstStyle/>
        <a:p>
          <a:endParaRPr lang="zh-CN" altLang="en-US"/>
        </a:p>
      </dgm:t>
    </dgm:pt>
    <dgm:pt modelId="{905B647A-8537-4392-BF33-F16631802D6B}">
      <dgm:prSet phldrT="[文本]"/>
      <dgm:spPr/>
      <dgm:t>
        <a:bodyPr/>
        <a:lstStyle/>
        <a:p>
          <a:r>
            <a:rPr lang="zh-CN" altLang="en-US" dirty="0"/>
            <a:t>定义规则</a:t>
          </a:r>
        </a:p>
      </dgm:t>
    </dgm:pt>
    <dgm:pt modelId="{EC71126B-9037-46B8-91AD-A6D869F330E3}" cxnId="{FD23B2F6-1D6F-47E4-BAB3-081FE3DC0406}" type="parTrans">
      <dgm:prSet/>
      <dgm:spPr/>
      <dgm:t>
        <a:bodyPr/>
        <a:lstStyle/>
        <a:p>
          <a:endParaRPr lang="zh-CN" altLang="en-US"/>
        </a:p>
      </dgm:t>
    </dgm:pt>
    <dgm:pt modelId="{108EED27-4E04-4B53-B98A-6F71679C5CCD}" cxnId="{FD23B2F6-1D6F-47E4-BAB3-081FE3DC0406}" type="sibTrans">
      <dgm:prSet/>
      <dgm:spPr/>
      <dgm:t>
        <a:bodyPr/>
        <a:lstStyle/>
        <a:p>
          <a:endParaRPr lang="zh-CN" altLang="en-US"/>
        </a:p>
      </dgm:t>
    </dgm:pt>
    <dgm:pt modelId="{9426EEEF-DC6A-46DE-9978-4F85C3BB6FDB}" type="pres">
      <dgm:prSet presAssocID="{2553109B-94A8-4011-9DC4-E9E5A1F0BF94}" presName="Name0" presStyleCnt="0">
        <dgm:presLayoutVars>
          <dgm:chMax val="1"/>
          <dgm:chPref val="1"/>
        </dgm:presLayoutVars>
      </dgm:prSet>
      <dgm:spPr/>
    </dgm:pt>
    <dgm:pt modelId="{8A52A867-8C45-4D85-85D6-CA8DC9D02A46}" type="pres">
      <dgm:prSet presAssocID="{9E3D56A5-0CC6-449E-8955-410000A8E45A}" presName="Parent" presStyleLbl="node0" presStyleIdx="0" presStyleCnt="1">
        <dgm:presLayoutVars>
          <dgm:chMax val="5"/>
          <dgm:chPref val="5"/>
        </dgm:presLayoutVars>
      </dgm:prSet>
      <dgm:spPr/>
    </dgm:pt>
    <dgm:pt modelId="{13A0FF24-1BB9-4ABE-8AE2-850B6FE43D79}" type="pres">
      <dgm:prSet presAssocID="{9E3D56A5-0CC6-449E-8955-410000A8E45A}" presName="Accent1" presStyleLbl="node1" presStyleIdx="0" presStyleCnt="15"/>
      <dgm:spPr/>
    </dgm:pt>
    <dgm:pt modelId="{937B63CA-407E-436D-A479-AB617126DA07}" type="pres">
      <dgm:prSet presAssocID="{9E3D56A5-0CC6-449E-8955-410000A8E45A}" presName="Accent2" presStyleLbl="node1" presStyleIdx="1" presStyleCnt="15"/>
      <dgm:spPr/>
    </dgm:pt>
    <dgm:pt modelId="{495CEE31-4D23-4128-91D8-6A5C38C14A8B}" type="pres">
      <dgm:prSet presAssocID="{9E3D56A5-0CC6-449E-8955-410000A8E45A}" presName="Accent3" presStyleLbl="node1" presStyleIdx="2" presStyleCnt="15"/>
      <dgm:spPr/>
    </dgm:pt>
    <dgm:pt modelId="{FB805574-160B-4BCA-9BA0-EDB4C7A7F8E8}" type="pres">
      <dgm:prSet presAssocID="{9E3D56A5-0CC6-449E-8955-410000A8E45A}" presName="Accent4" presStyleLbl="node1" presStyleIdx="3" presStyleCnt="15"/>
      <dgm:spPr/>
    </dgm:pt>
    <dgm:pt modelId="{86F3E9CA-B3D5-413E-BA38-3CBFD59843DC}" type="pres">
      <dgm:prSet presAssocID="{9E3D56A5-0CC6-449E-8955-410000A8E45A}" presName="Accent5" presStyleLbl="node1" presStyleIdx="4" presStyleCnt="15"/>
      <dgm:spPr/>
    </dgm:pt>
    <dgm:pt modelId="{B09FE1B0-96B8-433A-BF70-E06C9E8CA16A}" type="pres">
      <dgm:prSet presAssocID="{9E3D56A5-0CC6-449E-8955-410000A8E45A}" presName="Accent6" presStyleLbl="node1" presStyleIdx="5" presStyleCnt="15"/>
      <dgm:spPr/>
    </dgm:pt>
    <dgm:pt modelId="{1DCAB287-7EDF-4931-9770-D39F6D1E2667}" type="pres">
      <dgm:prSet presAssocID="{905B647A-8537-4392-BF33-F16631802D6B}" presName="Child1" presStyleLbl="node1" presStyleIdx="6" presStyleCnt="15">
        <dgm:presLayoutVars>
          <dgm:chMax val="0"/>
          <dgm:chPref val="0"/>
        </dgm:presLayoutVars>
      </dgm:prSet>
      <dgm:spPr/>
    </dgm:pt>
    <dgm:pt modelId="{978CE9E2-311D-4FF8-9549-A2AEAC580BBC}" type="pres">
      <dgm:prSet presAssocID="{905B647A-8537-4392-BF33-F16631802D6B}" presName="Accent7" presStyleCnt="0"/>
      <dgm:spPr/>
    </dgm:pt>
    <dgm:pt modelId="{D1D66BA4-4F16-4091-8BFE-FAB3478ED020}" type="pres">
      <dgm:prSet presAssocID="{905B647A-8537-4392-BF33-F16631802D6B}" presName="AccentHold1" presStyleLbl="node1" presStyleIdx="7" presStyleCnt="15"/>
      <dgm:spPr/>
    </dgm:pt>
    <dgm:pt modelId="{3E21C4B9-3961-44E4-B2C2-4F3FE0FAC698}" type="pres">
      <dgm:prSet presAssocID="{905B647A-8537-4392-BF33-F16631802D6B}" presName="Accent8" presStyleCnt="0"/>
      <dgm:spPr/>
    </dgm:pt>
    <dgm:pt modelId="{E536A661-B4E4-4AF4-9BCE-788E1FCFBB25}" type="pres">
      <dgm:prSet presAssocID="{905B647A-8537-4392-BF33-F16631802D6B}" presName="AccentHold2" presStyleLbl="node1" presStyleIdx="8" presStyleCnt="15"/>
      <dgm:spPr/>
    </dgm:pt>
    <dgm:pt modelId="{456BD988-BA6A-486F-B8B5-8DE030D0B21D}" type="pres">
      <dgm:prSet presAssocID="{A732E838-279B-45E7-A4FD-00C91354AB17}" presName="Child2" presStyleLbl="node1" presStyleIdx="9" presStyleCnt="15">
        <dgm:presLayoutVars>
          <dgm:chMax val="0"/>
          <dgm:chPref val="0"/>
        </dgm:presLayoutVars>
      </dgm:prSet>
      <dgm:spPr/>
    </dgm:pt>
    <dgm:pt modelId="{E130D231-A71F-4D19-9562-3CAFD4E2D616}" type="pres">
      <dgm:prSet presAssocID="{A732E838-279B-45E7-A4FD-00C91354AB17}" presName="Accent9" presStyleCnt="0"/>
      <dgm:spPr/>
    </dgm:pt>
    <dgm:pt modelId="{86166ED7-42D2-49DB-B407-59347111D387}" type="pres">
      <dgm:prSet presAssocID="{A732E838-279B-45E7-A4FD-00C91354AB17}" presName="AccentHold1" presStyleLbl="node1" presStyleIdx="10" presStyleCnt="15"/>
      <dgm:spPr/>
    </dgm:pt>
    <dgm:pt modelId="{3734715E-A188-4F0B-8299-89E9B046C846}" type="pres">
      <dgm:prSet presAssocID="{A732E838-279B-45E7-A4FD-00C91354AB17}" presName="Accent10" presStyleCnt="0"/>
      <dgm:spPr/>
    </dgm:pt>
    <dgm:pt modelId="{FF91279B-A7C1-4368-889C-54202B9C1AAE}" type="pres">
      <dgm:prSet presAssocID="{A732E838-279B-45E7-A4FD-00C91354AB17}" presName="AccentHold2" presStyleLbl="node1" presStyleIdx="11" presStyleCnt="15"/>
      <dgm:spPr/>
    </dgm:pt>
    <dgm:pt modelId="{06A495AB-9197-4D21-B699-06AFA3D2F3A1}" type="pres">
      <dgm:prSet presAssocID="{A732E838-279B-45E7-A4FD-00C91354AB17}" presName="Accent11" presStyleCnt="0"/>
      <dgm:spPr/>
    </dgm:pt>
    <dgm:pt modelId="{34628935-54EB-4F36-B469-EFDD96259B74}" type="pres">
      <dgm:prSet presAssocID="{A732E838-279B-45E7-A4FD-00C91354AB17}" presName="AccentHold3" presStyleLbl="node1" presStyleIdx="12" presStyleCnt="15"/>
      <dgm:spPr/>
    </dgm:pt>
    <dgm:pt modelId="{3216873A-0924-44E1-B5D0-65822D09011E}" type="pres">
      <dgm:prSet presAssocID="{876E4629-A5C1-4023-BF72-1766FD825E59}" presName="Child3" presStyleLbl="node1" presStyleIdx="13" presStyleCnt="15">
        <dgm:presLayoutVars>
          <dgm:chMax val="0"/>
          <dgm:chPref val="0"/>
        </dgm:presLayoutVars>
      </dgm:prSet>
      <dgm:spPr/>
    </dgm:pt>
    <dgm:pt modelId="{ED75B7E2-FB46-410D-85E4-218653AC171D}" type="pres">
      <dgm:prSet presAssocID="{876E4629-A5C1-4023-BF72-1766FD825E59}" presName="Accent12" presStyleCnt="0"/>
      <dgm:spPr/>
    </dgm:pt>
    <dgm:pt modelId="{235CAEF3-6C0A-4C92-84F7-CD4375B82699}" type="pres">
      <dgm:prSet presAssocID="{876E4629-A5C1-4023-BF72-1766FD825E59}" presName="AccentHold1" presStyleLbl="node1" presStyleIdx="14" presStyleCnt="15"/>
      <dgm:spPr/>
    </dgm:pt>
  </dgm:ptLst>
  <dgm:cxnLst>
    <dgm:cxn modelId="{43398349-AEF2-41B1-AAF1-9B26E10B038C}" type="presOf" srcId="{2553109B-94A8-4011-9DC4-E9E5A1F0BF94}" destId="{9426EEEF-DC6A-46DE-9978-4F85C3BB6FDB}" srcOrd="0" destOrd="0" presId="urn:microsoft.com/office/officeart/2009/3/layout/CircleRelationship"/>
    <dgm:cxn modelId="{ED05B04C-D168-40A4-9B03-099057F5C368}" srcId="{2553109B-94A8-4011-9DC4-E9E5A1F0BF94}" destId="{9E3D56A5-0CC6-449E-8955-410000A8E45A}" srcOrd="0" destOrd="0" parTransId="{A54D1349-258E-4E75-94FE-94D80C6C5CCB}" sibTransId="{1D216C9C-889E-40B7-A3E1-E373A97258B7}"/>
    <dgm:cxn modelId="{9D944452-1682-405C-92E9-13FA2256E817}" srcId="{9E3D56A5-0CC6-449E-8955-410000A8E45A}" destId="{A732E838-279B-45E7-A4FD-00C91354AB17}" srcOrd="1" destOrd="0" parTransId="{C57CDCDD-6316-4EE0-A999-DA06282A7D7E}" sibTransId="{9112F13E-D3D0-4753-BE91-0235DC91FB4F}"/>
    <dgm:cxn modelId="{5F5EE078-4385-4928-84C8-ECF9FA2E1113}" type="presOf" srcId="{A732E838-279B-45E7-A4FD-00C91354AB17}" destId="{456BD988-BA6A-486F-B8B5-8DE030D0B21D}" srcOrd="0" destOrd="0" presId="urn:microsoft.com/office/officeart/2009/3/layout/CircleRelationship"/>
    <dgm:cxn modelId="{7D5EA897-73AE-4315-AF15-86B13F64FEE8}" type="presOf" srcId="{876E4629-A5C1-4023-BF72-1766FD825E59}" destId="{3216873A-0924-44E1-B5D0-65822D09011E}" srcOrd="0" destOrd="0" presId="urn:microsoft.com/office/officeart/2009/3/layout/CircleRelationship"/>
    <dgm:cxn modelId="{D2E18E99-09CA-4515-B4FA-1E481AF5910D}" srcId="{9E3D56A5-0CC6-449E-8955-410000A8E45A}" destId="{876E4629-A5C1-4023-BF72-1766FD825E59}" srcOrd="2" destOrd="0" parTransId="{E283F7C9-5D56-4D04-9E27-8B03230AD3A1}" sibTransId="{6E4EDB38-1BB0-4488-BCC2-54E8BA1CE2BB}"/>
    <dgm:cxn modelId="{08DDA0DB-66B5-48D8-9ADF-11165677BA78}" type="presOf" srcId="{905B647A-8537-4392-BF33-F16631802D6B}" destId="{1DCAB287-7EDF-4931-9770-D39F6D1E2667}" srcOrd="0" destOrd="0" presId="urn:microsoft.com/office/officeart/2009/3/layout/CircleRelationship"/>
    <dgm:cxn modelId="{F26653ED-4BB9-40C4-BF84-20DBEEC98CBD}" type="presOf" srcId="{9E3D56A5-0CC6-449E-8955-410000A8E45A}" destId="{8A52A867-8C45-4D85-85D6-CA8DC9D02A46}" srcOrd="0" destOrd="0" presId="urn:microsoft.com/office/officeart/2009/3/layout/CircleRelationship"/>
    <dgm:cxn modelId="{FD23B2F6-1D6F-47E4-BAB3-081FE3DC0406}" srcId="{9E3D56A5-0CC6-449E-8955-410000A8E45A}" destId="{905B647A-8537-4392-BF33-F16631802D6B}" srcOrd="0" destOrd="0" parTransId="{EC71126B-9037-46B8-91AD-A6D869F330E3}" sibTransId="{108EED27-4E04-4B53-B98A-6F71679C5CCD}"/>
    <dgm:cxn modelId="{7D4B621A-7166-4905-BCBE-EB033A89C570}" type="presParOf" srcId="{9426EEEF-DC6A-46DE-9978-4F85C3BB6FDB}" destId="{8A52A867-8C45-4D85-85D6-CA8DC9D02A46}" srcOrd="0" destOrd="0" presId="urn:microsoft.com/office/officeart/2009/3/layout/CircleRelationship"/>
    <dgm:cxn modelId="{7C376E49-905B-40F4-9DD3-ADDD67C20CDE}" type="presParOf" srcId="{9426EEEF-DC6A-46DE-9978-4F85C3BB6FDB}" destId="{13A0FF24-1BB9-4ABE-8AE2-850B6FE43D79}" srcOrd="1" destOrd="0" presId="urn:microsoft.com/office/officeart/2009/3/layout/CircleRelationship"/>
    <dgm:cxn modelId="{B1CB0082-62B2-4CA4-B5CB-D65C858E50DD}" type="presParOf" srcId="{9426EEEF-DC6A-46DE-9978-4F85C3BB6FDB}" destId="{937B63CA-407E-436D-A479-AB617126DA07}" srcOrd="2" destOrd="0" presId="urn:microsoft.com/office/officeart/2009/3/layout/CircleRelationship"/>
    <dgm:cxn modelId="{DE2905DB-FF4B-4FFA-A4ED-BB5AF8D1A0B6}" type="presParOf" srcId="{9426EEEF-DC6A-46DE-9978-4F85C3BB6FDB}" destId="{495CEE31-4D23-4128-91D8-6A5C38C14A8B}" srcOrd="3" destOrd="0" presId="urn:microsoft.com/office/officeart/2009/3/layout/CircleRelationship"/>
    <dgm:cxn modelId="{B2084D85-4319-44A1-9696-A787934B2436}" type="presParOf" srcId="{9426EEEF-DC6A-46DE-9978-4F85C3BB6FDB}" destId="{FB805574-160B-4BCA-9BA0-EDB4C7A7F8E8}" srcOrd="4" destOrd="0" presId="urn:microsoft.com/office/officeart/2009/3/layout/CircleRelationship"/>
    <dgm:cxn modelId="{A85913AF-6B1E-48A9-A8A9-B4916CB7C5EB}" type="presParOf" srcId="{9426EEEF-DC6A-46DE-9978-4F85C3BB6FDB}" destId="{86F3E9CA-B3D5-413E-BA38-3CBFD59843DC}" srcOrd="5" destOrd="0" presId="urn:microsoft.com/office/officeart/2009/3/layout/CircleRelationship"/>
    <dgm:cxn modelId="{9E9FEC24-B026-4AAD-95FA-7515023F59CD}" type="presParOf" srcId="{9426EEEF-DC6A-46DE-9978-4F85C3BB6FDB}" destId="{B09FE1B0-96B8-433A-BF70-E06C9E8CA16A}" srcOrd="6" destOrd="0" presId="urn:microsoft.com/office/officeart/2009/3/layout/CircleRelationship"/>
    <dgm:cxn modelId="{ABC8F81B-1A66-4281-86EF-D8CA4CF0161A}" type="presParOf" srcId="{9426EEEF-DC6A-46DE-9978-4F85C3BB6FDB}" destId="{1DCAB287-7EDF-4931-9770-D39F6D1E2667}" srcOrd="7" destOrd="0" presId="urn:microsoft.com/office/officeart/2009/3/layout/CircleRelationship"/>
    <dgm:cxn modelId="{DC6E1EAA-6E9D-487D-A099-582276A7644E}" type="presParOf" srcId="{9426EEEF-DC6A-46DE-9978-4F85C3BB6FDB}" destId="{978CE9E2-311D-4FF8-9549-A2AEAC580BBC}" srcOrd="8" destOrd="0" presId="urn:microsoft.com/office/officeart/2009/3/layout/CircleRelationship"/>
    <dgm:cxn modelId="{BDAF5A26-052B-4097-AF05-755C36401AA2}" type="presParOf" srcId="{978CE9E2-311D-4FF8-9549-A2AEAC580BBC}" destId="{D1D66BA4-4F16-4091-8BFE-FAB3478ED020}" srcOrd="0" destOrd="0" presId="urn:microsoft.com/office/officeart/2009/3/layout/CircleRelationship"/>
    <dgm:cxn modelId="{4C76CAFF-A37D-4ECA-8837-7FA309279A17}" type="presParOf" srcId="{9426EEEF-DC6A-46DE-9978-4F85C3BB6FDB}" destId="{3E21C4B9-3961-44E4-B2C2-4F3FE0FAC698}" srcOrd="9" destOrd="0" presId="urn:microsoft.com/office/officeart/2009/3/layout/CircleRelationship"/>
    <dgm:cxn modelId="{1A8C774E-8B53-4FAF-9981-9A3A6F63F9DB}" type="presParOf" srcId="{3E21C4B9-3961-44E4-B2C2-4F3FE0FAC698}" destId="{E536A661-B4E4-4AF4-9BCE-788E1FCFBB25}" srcOrd="0" destOrd="0" presId="urn:microsoft.com/office/officeart/2009/3/layout/CircleRelationship"/>
    <dgm:cxn modelId="{E97C4D51-9050-4629-95A5-62E20E53F78E}" type="presParOf" srcId="{9426EEEF-DC6A-46DE-9978-4F85C3BB6FDB}" destId="{456BD988-BA6A-486F-B8B5-8DE030D0B21D}" srcOrd="10" destOrd="0" presId="urn:microsoft.com/office/officeart/2009/3/layout/CircleRelationship"/>
    <dgm:cxn modelId="{E8C7E519-59CE-4783-B686-2CB13CCDC8C8}" type="presParOf" srcId="{9426EEEF-DC6A-46DE-9978-4F85C3BB6FDB}" destId="{E130D231-A71F-4D19-9562-3CAFD4E2D616}" srcOrd="11" destOrd="0" presId="urn:microsoft.com/office/officeart/2009/3/layout/CircleRelationship"/>
    <dgm:cxn modelId="{37E19091-76B0-485B-8607-AC023E6CF21E}" type="presParOf" srcId="{E130D231-A71F-4D19-9562-3CAFD4E2D616}" destId="{86166ED7-42D2-49DB-B407-59347111D387}" srcOrd="0" destOrd="0" presId="urn:microsoft.com/office/officeart/2009/3/layout/CircleRelationship"/>
    <dgm:cxn modelId="{04C05AE7-04FA-4C6C-AC24-6B0957DCCAA9}" type="presParOf" srcId="{9426EEEF-DC6A-46DE-9978-4F85C3BB6FDB}" destId="{3734715E-A188-4F0B-8299-89E9B046C846}" srcOrd="12" destOrd="0" presId="urn:microsoft.com/office/officeart/2009/3/layout/CircleRelationship"/>
    <dgm:cxn modelId="{98C11AB6-312D-4275-9273-2A423A1BE974}" type="presParOf" srcId="{3734715E-A188-4F0B-8299-89E9B046C846}" destId="{FF91279B-A7C1-4368-889C-54202B9C1AAE}" srcOrd="0" destOrd="0" presId="urn:microsoft.com/office/officeart/2009/3/layout/CircleRelationship"/>
    <dgm:cxn modelId="{5E0F7234-4AED-48BF-9B6C-02D1E147FDE5}" type="presParOf" srcId="{9426EEEF-DC6A-46DE-9978-4F85C3BB6FDB}" destId="{06A495AB-9197-4D21-B699-06AFA3D2F3A1}" srcOrd="13" destOrd="0" presId="urn:microsoft.com/office/officeart/2009/3/layout/CircleRelationship"/>
    <dgm:cxn modelId="{015F6C19-88C6-4D1D-B612-4A126DA108E3}" type="presParOf" srcId="{06A495AB-9197-4D21-B699-06AFA3D2F3A1}" destId="{34628935-54EB-4F36-B469-EFDD96259B74}" srcOrd="0" destOrd="0" presId="urn:microsoft.com/office/officeart/2009/3/layout/CircleRelationship"/>
    <dgm:cxn modelId="{555567B5-615D-43BA-881D-CAF5F9C36606}" type="presParOf" srcId="{9426EEEF-DC6A-46DE-9978-4F85C3BB6FDB}" destId="{3216873A-0924-44E1-B5D0-65822D09011E}" srcOrd="14" destOrd="0" presId="urn:microsoft.com/office/officeart/2009/3/layout/CircleRelationship"/>
    <dgm:cxn modelId="{E4104C1F-B4DD-45E9-90C6-9A78B1A51DBD}" type="presParOf" srcId="{9426EEEF-DC6A-46DE-9978-4F85C3BB6FDB}" destId="{ED75B7E2-FB46-410D-85E4-218653AC171D}" srcOrd="15" destOrd="0" presId="urn:microsoft.com/office/officeart/2009/3/layout/CircleRelationship"/>
    <dgm:cxn modelId="{5E158FAC-C817-47E2-887B-67250344F91D}" type="presParOf" srcId="{ED75B7E2-FB46-410D-85E4-218653AC171D}" destId="{235CAEF3-6C0A-4C92-84F7-CD4375B82699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F59387D-37E0-43D1-9177-992A74BFBD53}" type="doc">
      <dgm:prSet loTypeId="urn:microsoft.com/office/officeart/2008/layout/AlternatingHexagons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9F10AE-8A65-47F1-A74D-7BADAFE8A866}">
      <dgm:prSet phldrT="[文本]"/>
      <dgm:spPr/>
      <dgm:t>
        <a:bodyPr/>
        <a:lstStyle/>
        <a:p>
          <a:r>
            <a:rPr lang="zh-CN" altLang="en-US" dirty="0"/>
            <a:t>手机号</a:t>
          </a:r>
        </a:p>
      </dgm:t>
    </dgm:pt>
    <dgm:pt modelId="{C11613BA-1AAA-4233-936A-AE7F7C7939A6}" cxnId="{65FA8F8B-7604-4246-8B4B-1627E099969A}" type="parTrans">
      <dgm:prSet/>
      <dgm:spPr/>
      <dgm:t>
        <a:bodyPr/>
        <a:lstStyle/>
        <a:p>
          <a:endParaRPr lang="zh-CN" altLang="en-US"/>
        </a:p>
      </dgm:t>
    </dgm:pt>
    <dgm:pt modelId="{09EAF873-2D4F-4707-9A7F-564B3285D217}" cxnId="{65FA8F8B-7604-4246-8B4B-1627E099969A}" type="sibTrans">
      <dgm:prSet/>
      <dgm:spPr/>
      <dgm:t>
        <a:bodyPr/>
        <a:lstStyle/>
        <a:p>
          <a:endParaRPr lang="zh-CN" altLang="en-US"/>
        </a:p>
      </dgm:t>
    </dgm:pt>
    <dgm:pt modelId="{D87A7DDF-6592-46E7-A25C-C81FB5D999AF}">
      <dgm:prSet phldrT="[文本]"/>
      <dgm:spPr/>
      <dgm:t>
        <a:bodyPr/>
        <a:lstStyle/>
        <a:p>
          <a:r>
            <a:rPr lang="zh-CN" altLang="en-US" dirty="0"/>
            <a:t>证件号</a:t>
          </a:r>
        </a:p>
      </dgm:t>
    </dgm:pt>
    <dgm:pt modelId="{AF9BD7DA-1171-4763-AFEF-1D95D2F742F8}" cxnId="{7FE78EB7-B474-4423-AE83-3514BD09938B}" type="parTrans">
      <dgm:prSet/>
      <dgm:spPr/>
      <dgm:t>
        <a:bodyPr/>
        <a:lstStyle/>
        <a:p>
          <a:endParaRPr lang="zh-CN" altLang="en-US"/>
        </a:p>
      </dgm:t>
    </dgm:pt>
    <dgm:pt modelId="{9A99CD34-6E89-4C99-BCD1-5FCE5134428C}" cxnId="{7FE78EB7-B474-4423-AE83-3514BD09938B}" type="sibTrans">
      <dgm:prSet/>
      <dgm:spPr/>
      <dgm:t>
        <a:bodyPr/>
        <a:lstStyle/>
        <a:p>
          <a:endParaRPr lang="zh-CN" altLang="en-US"/>
        </a:p>
      </dgm:t>
    </dgm:pt>
    <dgm:pt modelId="{218A9BC5-E937-42F4-88D3-EB2DE6203521}">
      <dgm:prSet phldrT="[文本]"/>
      <dgm:spPr/>
      <dgm:t>
        <a:bodyPr/>
        <a:lstStyle/>
        <a:p>
          <a:r>
            <a:rPr lang="zh-CN" altLang="en-US" dirty="0"/>
            <a:t>客户号</a:t>
          </a:r>
        </a:p>
      </dgm:t>
    </dgm:pt>
    <dgm:pt modelId="{442BB240-B506-4AE5-B0DE-896E2204357A}" cxnId="{F2DD824C-0E16-4095-B258-77F1C3AE7FBB}" type="parTrans">
      <dgm:prSet/>
      <dgm:spPr/>
      <dgm:t>
        <a:bodyPr/>
        <a:lstStyle/>
        <a:p>
          <a:endParaRPr lang="zh-CN" altLang="en-US"/>
        </a:p>
      </dgm:t>
    </dgm:pt>
    <dgm:pt modelId="{825F309C-9559-4919-8B13-C9AC31E249A2}" cxnId="{F2DD824C-0E16-4095-B258-77F1C3AE7FBB}" type="sibTrans">
      <dgm:prSet/>
      <dgm:spPr/>
      <dgm:t>
        <a:bodyPr/>
        <a:lstStyle/>
        <a:p>
          <a:endParaRPr lang="zh-CN" altLang="en-US"/>
        </a:p>
      </dgm:t>
    </dgm:pt>
    <dgm:pt modelId="{4DB0C301-2514-445A-B170-A031F035A7E6}">
      <dgm:prSet phldrT="[文本]"/>
      <dgm:spPr/>
      <dgm:t>
        <a:bodyPr/>
        <a:lstStyle/>
        <a:p>
          <a:r>
            <a:rPr lang="zh-CN" altLang="en-US" dirty="0"/>
            <a:t>姓名</a:t>
          </a:r>
        </a:p>
      </dgm:t>
    </dgm:pt>
    <dgm:pt modelId="{A9F4F6B8-B132-42AA-B42D-66B5CC17F9AE}" cxnId="{FCD4A9BA-E687-4FAF-AC2B-A97E145B05D9}" type="parTrans">
      <dgm:prSet/>
      <dgm:spPr/>
      <dgm:t>
        <a:bodyPr/>
        <a:lstStyle/>
        <a:p>
          <a:endParaRPr lang="zh-CN" altLang="en-US"/>
        </a:p>
      </dgm:t>
    </dgm:pt>
    <dgm:pt modelId="{D48B2B1A-C647-48A8-811B-95B6EACC7A26}" cxnId="{FCD4A9BA-E687-4FAF-AC2B-A97E145B05D9}" type="sibTrans">
      <dgm:prSet/>
      <dgm:spPr/>
      <dgm:t>
        <a:bodyPr/>
        <a:lstStyle/>
        <a:p>
          <a:endParaRPr lang="zh-CN" altLang="en-US"/>
        </a:p>
      </dgm:t>
    </dgm:pt>
    <dgm:pt modelId="{C2E8DA7C-A540-42E8-B551-23A55FFB3501}">
      <dgm:prSet phldrT="[文本]"/>
      <dgm:spPr/>
      <dgm:t>
        <a:bodyPr/>
        <a:lstStyle/>
        <a:p>
          <a:r>
            <a:rPr lang="zh-CN" altLang="en-US" dirty="0"/>
            <a:t>模糊查找</a:t>
          </a:r>
        </a:p>
      </dgm:t>
    </dgm:pt>
    <dgm:pt modelId="{771A1380-9E30-496D-9F41-0590333CE7C2}" cxnId="{C66CC28F-4326-42AA-8E08-177EBE7E39CC}" type="parTrans">
      <dgm:prSet/>
      <dgm:spPr/>
      <dgm:t>
        <a:bodyPr/>
        <a:lstStyle/>
        <a:p>
          <a:endParaRPr lang="zh-CN" altLang="en-US"/>
        </a:p>
      </dgm:t>
    </dgm:pt>
    <dgm:pt modelId="{AF046C6B-17E0-4D90-B090-FC0F7DB94D9B}" cxnId="{C66CC28F-4326-42AA-8E08-177EBE7E39CC}" type="sibTrans">
      <dgm:prSet/>
      <dgm:spPr/>
      <dgm:t>
        <a:bodyPr/>
        <a:lstStyle/>
        <a:p>
          <a:endParaRPr lang="zh-CN" altLang="en-US"/>
        </a:p>
      </dgm:t>
    </dgm:pt>
    <dgm:pt modelId="{681947BE-3F9A-430D-8827-EAC4F410E635}" type="pres">
      <dgm:prSet presAssocID="{5F59387D-37E0-43D1-9177-992A74BFBD53}" presName="Name0" presStyleCnt="0">
        <dgm:presLayoutVars>
          <dgm:chMax/>
          <dgm:chPref/>
          <dgm:dir/>
          <dgm:animLvl val="lvl"/>
        </dgm:presLayoutVars>
      </dgm:prSet>
      <dgm:spPr/>
    </dgm:pt>
    <dgm:pt modelId="{B5A767A1-ACF9-4C5F-97DD-2A740B76846E}" type="pres">
      <dgm:prSet presAssocID="{4DB0C301-2514-445A-B170-A031F035A7E6}" presName="composite" presStyleCnt="0"/>
      <dgm:spPr/>
    </dgm:pt>
    <dgm:pt modelId="{C99594DF-A0A1-482F-8E8E-7C93542BE93D}" type="pres">
      <dgm:prSet presAssocID="{4DB0C301-2514-445A-B170-A031F035A7E6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69DED5B3-4244-4526-BF6D-FB0693E3F8B8}" type="pres">
      <dgm:prSet presAssocID="{4DB0C301-2514-445A-B170-A031F035A7E6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96742FD-63B1-4E5F-95BB-64BE55181EBF}" type="pres">
      <dgm:prSet presAssocID="{4DB0C301-2514-445A-B170-A031F035A7E6}" presName="BalanceSpacing" presStyleCnt="0"/>
      <dgm:spPr/>
    </dgm:pt>
    <dgm:pt modelId="{033F7F25-A1CA-4235-ABA8-CEA9706180DE}" type="pres">
      <dgm:prSet presAssocID="{4DB0C301-2514-445A-B170-A031F035A7E6}" presName="BalanceSpacing1" presStyleCnt="0"/>
      <dgm:spPr/>
    </dgm:pt>
    <dgm:pt modelId="{B8E6E78E-24A4-4867-8AA0-8BBDE50FFF8E}" type="pres">
      <dgm:prSet presAssocID="{D48B2B1A-C647-48A8-811B-95B6EACC7A26}" presName="Accent1Text" presStyleLbl="node1" presStyleIdx="1" presStyleCnt="8"/>
      <dgm:spPr/>
    </dgm:pt>
    <dgm:pt modelId="{AA5CD0B1-404B-47CE-85B5-60126D4FD378}" type="pres">
      <dgm:prSet presAssocID="{D48B2B1A-C647-48A8-811B-95B6EACC7A26}" presName="spaceBetweenRectangles" presStyleCnt="0"/>
      <dgm:spPr/>
    </dgm:pt>
    <dgm:pt modelId="{ADA8D648-299E-4C9F-93AE-4AB76AA87890}" type="pres">
      <dgm:prSet presAssocID="{7C9F10AE-8A65-47F1-A74D-7BADAFE8A866}" presName="composite" presStyleCnt="0"/>
      <dgm:spPr/>
    </dgm:pt>
    <dgm:pt modelId="{F2CD54E9-1ED0-45A2-B98C-33A3052F62AC}" type="pres">
      <dgm:prSet presAssocID="{7C9F10AE-8A65-47F1-A74D-7BADAFE8A86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371B090-4C8A-49FE-9500-5867F7A69357}" type="pres">
      <dgm:prSet presAssocID="{7C9F10AE-8A65-47F1-A74D-7BADAFE8A86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737E8F-33D6-4A46-BA65-B0D9AF2CB826}" type="pres">
      <dgm:prSet presAssocID="{7C9F10AE-8A65-47F1-A74D-7BADAFE8A866}" presName="BalanceSpacing" presStyleCnt="0"/>
      <dgm:spPr/>
    </dgm:pt>
    <dgm:pt modelId="{D4DBAE6E-3CD2-48D2-8AEC-ECBCFE6313E7}" type="pres">
      <dgm:prSet presAssocID="{7C9F10AE-8A65-47F1-A74D-7BADAFE8A866}" presName="BalanceSpacing1" presStyleCnt="0"/>
      <dgm:spPr/>
    </dgm:pt>
    <dgm:pt modelId="{36C14800-4FB3-4942-A2C9-B2B3EFE00CCA}" type="pres">
      <dgm:prSet presAssocID="{09EAF873-2D4F-4707-9A7F-564B3285D217}" presName="Accent1Text" presStyleLbl="node1" presStyleIdx="3" presStyleCnt="8"/>
      <dgm:spPr/>
    </dgm:pt>
    <dgm:pt modelId="{5021B3E7-D7A0-4179-9E8D-1314F59D50CF}" type="pres">
      <dgm:prSet presAssocID="{09EAF873-2D4F-4707-9A7F-564B3285D217}" presName="spaceBetweenRectangles" presStyleCnt="0"/>
      <dgm:spPr/>
    </dgm:pt>
    <dgm:pt modelId="{6748EEDC-A4A6-4CDA-A59E-E548BBACFFE6}" type="pres">
      <dgm:prSet presAssocID="{D87A7DDF-6592-46E7-A25C-C81FB5D999AF}" presName="composite" presStyleCnt="0"/>
      <dgm:spPr/>
    </dgm:pt>
    <dgm:pt modelId="{DC7A419E-F3F3-49D9-A48E-4AE3097DABE8}" type="pres">
      <dgm:prSet presAssocID="{D87A7DDF-6592-46E7-A25C-C81FB5D999A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D1E58097-7514-4763-9B19-34212CBB21ED}" type="pres">
      <dgm:prSet presAssocID="{D87A7DDF-6592-46E7-A25C-C81FB5D999A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1A1F1A4-5135-4173-95E5-7327496C00D6}" type="pres">
      <dgm:prSet presAssocID="{D87A7DDF-6592-46E7-A25C-C81FB5D999AF}" presName="BalanceSpacing" presStyleCnt="0"/>
      <dgm:spPr/>
    </dgm:pt>
    <dgm:pt modelId="{D2BB22B2-FBA4-4963-BF0F-396462FDFE9D}" type="pres">
      <dgm:prSet presAssocID="{D87A7DDF-6592-46E7-A25C-C81FB5D999AF}" presName="BalanceSpacing1" presStyleCnt="0"/>
      <dgm:spPr/>
    </dgm:pt>
    <dgm:pt modelId="{716E4A9B-A858-453F-AEFE-D085EA0106D8}" type="pres">
      <dgm:prSet presAssocID="{9A99CD34-6E89-4C99-BCD1-5FCE5134428C}" presName="Accent1Text" presStyleLbl="node1" presStyleIdx="5" presStyleCnt="8"/>
      <dgm:spPr/>
    </dgm:pt>
    <dgm:pt modelId="{223D4D5C-5001-468C-B65D-94670977B8A2}" type="pres">
      <dgm:prSet presAssocID="{9A99CD34-6E89-4C99-BCD1-5FCE5134428C}" presName="spaceBetweenRectangles" presStyleCnt="0"/>
      <dgm:spPr/>
    </dgm:pt>
    <dgm:pt modelId="{372C0DD5-0059-4166-BF37-2A31C75D25C1}" type="pres">
      <dgm:prSet presAssocID="{218A9BC5-E937-42F4-88D3-EB2DE6203521}" presName="composite" presStyleCnt="0"/>
      <dgm:spPr/>
    </dgm:pt>
    <dgm:pt modelId="{88BD6939-AC51-403A-968E-E65A37358F4E}" type="pres">
      <dgm:prSet presAssocID="{218A9BC5-E937-42F4-88D3-EB2DE6203521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980B8E53-9FD0-45CE-A1CA-30E4C864B9C8}" type="pres">
      <dgm:prSet presAssocID="{218A9BC5-E937-42F4-88D3-EB2DE6203521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F6ED591-088C-4148-B89C-2B53029A26E0}" type="pres">
      <dgm:prSet presAssocID="{218A9BC5-E937-42F4-88D3-EB2DE6203521}" presName="BalanceSpacing" presStyleCnt="0"/>
      <dgm:spPr/>
    </dgm:pt>
    <dgm:pt modelId="{31A1FCE8-034B-4BA9-BD77-4EA60BEBF341}" type="pres">
      <dgm:prSet presAssocID="{218A9BC5-E937-42F4-88D3-EB2DE6203521}" presName="BalanceSpacing1" presStyleCnt="0"/>
      <dgm:spPr/>
    </dgm:pt>
    <dgm:pt modelId="{9B579506-6636-48DC-9278-ACA346518D3E}" type="pres">
      <dgm:prSet presAssocID="{825F309C-9559-4919-8B13-C9AC31E249A2}" presName="Accent1Text" presStyleLbl="node1" presStyleIdx="7" presStyleCnt="8"/>
      <dgm:spPr/>
    </dgm:pt>
  </dgm:ptLst>
  <dgm:cxnLst>
    <dgm:cxn modelId="{624EE328-B661-4BE1-A5B7-A54262A2152D}" type="presOf" srcId="{9A99CD34-6E89-4C99-BCD1-5FCE5134428C}" destId="{716E4A9B-A858-453F-AEFE-D085EA0106D8}" srcOrd="0" destOrd="0" presId="urn:microsoft.com/office/officeart/2008/layout/AlternatingHexagons"/>
    <dgm:cxn modelId="{AB03893A-1DD9-4E44-8C8E-8993EC23DA95}" type="presOf" srcId="{218A9BC5-E937-42F4-88D3-EB2DE6203521}" destId="{88BD6939-AC51-403A-968E-E65A37358F4E}" srcOrd="0" destOrd="0" presId="urn:microsoft.com/office/officeart/2008/layout/AlternatingHexagons"/>
    <dgm:cxn modelId="{A864EE41-7A5E-4514-B27C-49C8C12F8DED}" type="presOf" srcId="{09EAF873-2D4F-4707-9A7F-564B3285D217}" destId="{36C14800-4FB3-4942-A2C9-B2B3EFE00CCA}" srcOrd="0" destOrd="0" presId="urn:microsoft.com/office/officeart/2008/layout/AlternatingHexagons"/>
    <dgm:cxn modelId="{F2DD824C-0E16-4095-B258-77F1C3AE7FBB}" srcId="{5F59387D-37E0-43D1-9177-992A74BFBD53}" destId="{218A9BC5-E937-42F4-88D3-EB2DE6203521}" srcOrd="3" destOrd="0" parTransId="{442BB240-B506-4AE5-B0DE-896E2204357A}" sibTransId="{825F309C-9559-4919-8B13-C9AC31E249A2}"/>
    <dgm:cxn modelId="{F63B3B71-7430-44C5-A6F0-9845AB2186E9}" type="presOf" srcId="{825F309C-9559-4919-8B13-C9AC31E249A2}" destId="{9B579506-6636-48DC-9278-ACA346518D3E}" srcOrd="0" destOrd="0" presId="urn:microsoft.com/office/officeart/2008/layout/AlternatingHexagons"/>
    <dgm:cxn modelId="{98B56D51-C355-4E8B-881C-6CB7E9F939EA}" type="presOf" srcId="{4DB0C301-2514-445A-B170-A031F035A7E6}" destId="{C99594DF-A0A1-482F-8E8E-7C93542BE93D}" srcOrd="0" destOrd="0" presId="urn:microsoft.com/office/officeart/2008/layout/AlternatingHexagons"/>
    <dgm:cxn modelId="{BDB8B077-3517-4659-B62A-E42570BCD15D}" type="presOf" srcId="{5F59387D-37E0-43D1-9177-992A74BFBD53}" destId="{681947BE-3F9A-430D-8827-EAC4F410E635}" srcOrd="0" destOrd="0" presId="urn:microsoft.com/office/officeart/2008/layout/AlternatingHexagons"/>
    <dgm:cxn modelId="{1DC86959-E76A-4903-94AC-9340692A03D8}" type="presOf" srcId="{D87A7DDF-6592-46E7-A25C-C81FB5D999AF}" destId="{DC7A419E-F3F3-49D9-A48E-4AE3097DABE8}" srcOrd="0" destOrd="0" presId="urn:microsoft.com/office/officeart/2008/layout/AlternatingHexagons"/>
    <dgm:cxn modelId="{65FA8F8B-7604-4246-8B4B-1627E099969A}" srcId="{5F59387D-37E0-43D1-9177-992A74BFBD53}" destId="{7C9F10AE-8A65-47F1-A74D-7BADAFE8A866}" srcOrd="1" destOrd="0" parTransId="{C11613BA-1AAA-4233-936A-AE7F7C7939A6}" sibTransId="{09EAF873-2D4F-4707-9A7F-564B3285D217}"/>
    <dgm:cxn modelId="{C66CC28F-4326-42AA-8E08-177EBE7E39CC}" srcId="{218A9BC5-E937-42F4-88D3-EB2DE6203521}" destId="{C2E8DA7C-A540-42E8-B551-23A55FFB3501}" srcOrd="0" destOrd="0" parTransId="{771A1380-9E30-496D-9F41-0590333CE7C2}" sibTransId="{AF046C6B-17E0-4D90-B090-FC0F7DB94D9B}"/>
    <dgm:cxn modelId="{37CA6A96-8BA1-4186-BBDA-7967FBBC12A9}" type="presOf" srcId="{7C9F10AE-8A65-47F1-A74D-7BADAFE8A866}" destId="{F2CD54E9-1ED0-45A2-B98C-33A3052F62AC}" srcOrd="0" destOrd="0" presId="urn:microsoft.com/office/officeart/2008/layout/AlternatingHexagons"/>
    <dgm:cxn modelId="{7FE78EB7-B474-4423-AE83-3514BD09938B}" srcId="{5F59387D-37E0-43D1-9177-992A74BFBD53}" destId="{D87A7DDF-6592-46E7-A25C-C81FB5D999AF}" srcOrd="2" destOrd="0" parTransId="{AF9BD7DA-1171-4763-AFEF-1D95D2F742F8}" sibTransId="{9A99CD34-6E89-4C99-BCD1-5FCE5134428C}"/>
    <dgm:cxn modelId="{FCD4A9BA-E687-4FAF-AC2B-A97E145B05D9}" srcId="{5F59387D-37E0-43D1-9177-992A74BFBD53}" destId="{4DB0C301-2514-445A-B170-A031F035A7E6}" srcOrd="0" destOrd="0" parTransId="{A9F4F6B8-B132-42AA-B42D-66B5CC17F9AE}" sibTransId="{D48B2B1A-C647-48A8-811B-95B6EACC7A26}"/>
    <dgm:cxn modelId="{24F9E2DC-6244-4B95-8B39-2E7ED3FB1CC1}" type="presOf" srcId="{C2E8DA7C-A540-42E8-B551-23A55FFB3501}" destId="{980B8E53-9FD0-45CE-A1CA-30E4C864B9C8}" srcOrd="0" destOrd="0" presId="urn:microsoft.com/office/officeart/2008/layout/AlternatingHexagons"/>
    <dgm:cxn modelId="{60177DE3-F42A-4721-91E4-F22A5FDA3659}" type="presOf" srcId="{D48B2B1A-C647-48A8-811B-95B6EACC7A26}" destId="{B8E6E78E-24A4-4867-8AA0-8BBDE50FFF8E}" srcOrd="0" destOrd="0" presId="urn:microsoft.com/office/officeart/2008/layout/AlternatingHexagons"/>
    <dgm:cxn modelId="{CCE395E7-8189-4F6F-8B8B-6A1715B562E8}" type="presParOf" srcId="{681947BE-3F9A-430D-8827-EAC4F410E635}" destId="{B5A767A1-ACF9-4C5F-97DD-2A740B76846E}" srcOrd="0" destOrd="0" presId="urn:microsoft.com/office/officeart/2008/layout/AlternatingHexagons"/>
    <dgm:cxn modelId="{8326A836-151D-4EF6-B0E3-B65DCC34DDB7}" type="presParOf" srcId="{B5A767A1-ACF9-4C5F-97DD-2A740B76846E}" destId="{C99594DF-A0A1-482F-8E8E-7C93542BE93D}" srcOrd="0" destOrd="0" presId="urn:microsoft.com/office/officeart/2008/layout/AlternatingHexagons"/>
    <dgm:cxn modelId="{BDE12B5A-954D-48C2-A412-30CC30941EC9}" type="presParOf" srcId="{B5A767A1-ACF9-4C5F-97DD-2A740B76846E}" destId="{69DED5B3-4244-4526-BF6D-FB0693E3F8B8}" srcOrd="1" destOrd="0" presId="urn:microsoft.com/office/officeart/2008/layout/AlternatingHexagons"/>
    <dgm:cxn modelId="{E2CA51B3-73F7-4D73-BD31-0CD378DD8821}" type="presParOf" srcId="{B5A767A1-ACF9-4C5F-97DD-2A740B76846E}" destId="{796742FD-63B1-4E5F-95BB-64BE55181EBF}" srcOrd="2" destOrd="0" presId="urn:microsoft.com/office/officeart/2008/layout/AlternatingHexagons"/>
    <dgm:cxn modelId="{62EFC5AD-200D-41A8-AAED-453A510F0803}" type="presParOf" srcId="{B5A767A1-ACF9-4C5F-97DD-2A740B76846E}" destId="{033F7F25-A1CA-4235-ABA8-CEA9706180DE}" srcOrd="3" destOrd="0" presId="urn:microsoft.com/office/officeart/2008/layout/AlternatingHexagons"/>
    <dgm:cxn modelId="{9CF79867-EDF0-4B69-9BC7-92937583E403}" type="presParOf" srcId="{B5A767A1-ACF9-4C5F-97DD-2A740B76846E}" destId="{B8E6E78E-24A4-4867-8AA0-8BBDE50FFF8E}" srcOrd="4" destOrd="0" presId="urn:microsoft.com/office/officeart/2008/layout/AlternatingHexagons"/>
    <dgm:cxn modelId="{7168F57B-AD20-4CAE-8848-89119DEA5E50}" type="presParOf" srcId="{681947BE-3F9A-430D-8827-EAC4F410E635}" destId="{AA5CD0B1-404B-47CE-85B5-60126D4FD378}" srcOrd="1" destOrd="0" presId="urn:microsoft.com/office/officeart/2008/layout/AlternatingHexagons"/>
    <dgm:cxn modelId="{3582141B-87CA-4F6E-B297-7DD17EDBAFEF}" type="presParOf" srcId="{681947BE-3F9A-430D-8827-EAC4F410E635}" destId="{ADA8D648-299E-4C9F-93AE-4AB76AA87890}" srcOrd="2" destOrd="0" presId="urn:microsoft.com/office/officeart/2008/layout/AlternatingHexagons"/>
    <dgm:cxn modelId="{61EB2335-94DA-4358-BEEC-D6E490350274}" type="presParOf" srcId="{ADA8D648-299E-4C9F-93AE-4AB76AA87890}" destId="{F2CD54E9-1ED0-45A2-B98C-33A3052F62AC}" srcOrd="0" destOrd="0" presId="urn:microsoft.com/office/officeart/2008/layout/AlternatingHexagons"/>
    <dgm:cxn modelId="{B0D2AA2B-5D43-432E-85B2-83527C9BD98F}" type="presParOf" srcId="{ADA8D648-299E-4C9F-93AE-4AB76AA87890}" destId="{C371B090-4C8A-49FE-9500-5867F7A69357}" srcOrd="1" destOrd="0" presId="urn:microsoft.com/office/officeart/2008/layout/AlternatingHexagons"/>
    <dgm:cxn modelId="{B30D27AC-C163-45A9-A985-C3D38C34FACC}" type="presParOf" srcId="{ADA8D648-299E-4C9F-93AE-4AB76AA87890}" destId="{60737E8F-33D6-4A46-BA65-B0D9AF2CB826}" srcOrd="2" destOrd="0" presId="urn:microsoft.com/office/officeart/2008/layout/AlternatingHexagons"/>
    <dgm:cxn modelId="{382E1674-1DB3-43D7-8ECC-7092E4794978}" type="presParOf" srcId="{ADA8D648-299E-4C9F-93AE-4AB76AA87890}" destId="{D4DBAE6E-3CD2-48D2-8AEC-ECBCFE6313E7}" srcOrd="3" destOrd="0" presId="urn:microsoft.com/office/officeart/2008/layout/AlternatingHexagons"/>
    <dgm:cxn modelId="{6DC229AA-995A-4E39-8ADB-D53876CE86BD}" type="presParOf" srcId="{ADA8D648-299E-4C9F-93AE-4AB76AA87890}" destId="{36C14800-4FB3-4942-A2C9-B2B3EFE00CCA}" srcOrd="4" destOrd="0" presId="urn:microsoft.com/office/officeart/2008/layout/AlternatingHexagons"/>
    <dgm:cxn modelId="{EF648157-41D0-499F-8CDC-9BE619A7E1C9}" type="presParOf" srcId="{681947BE-3F9A-430D-8827-EAC4F410E635}" destId="{5021B3E7-D7A0-4179-9E8D-1314F59D50CF}" srcOrd="3" destOrd="0" presId="urn:microsoft.com/office/officeart/2008/layout/AlternatingHexagons"/>
    <dgm:cxn modelId="{356E3DAA-424C-474F-B200-5A2071E4B5E6}" type="presParOf" srcId="{681947BE-3F9A-430D-8827-EAC4F410E635}" destId="{6748EEDC-A4A6-4CDA-A59E-E548BBACFFE6}" srcOrd="4" destOrd="0" presId="urn:microsoft.com/office/officeart/2008/layout/AlternatingHexagons"/>
    <dgm:cxn modelId="{C61CC1C5-635B-4516-B408-4CED9CF36907}" type="presParOf" srcId="{6748EEDC-A4A6-4CDA-A59E-E548BBACFFE6}" destId="{DC7A419E-F3F3-49D9-A48E-4AE3097DABE8}" srcOrd="0" destOrd="0" presId="urn:microsoft.com/office/officeart/2008/layout/AlternatingHexagons"/>
    <dgm:cxn modelId="{A7AD80C0-DE24-4C77-881B-BC8105BD2B26}" type="presParOf" srcId="{6748EEDC-A4A6-4CDA-A59E-E548BBACFFE6}" destId="{D1E58097-7514-4763-9B19-34212CBB21ED}" srcOrd="1" destOrd="0" presId="urn:microsoft.com/office/officeart/2008/layout/AlternatingHexagons"/>
    <dgm:cxn modelId="{189E9C04-A392-4368-8B06-E8EBE07EB66E}" type="presParOf" srcId="{6748EEDC-A4A6-4CDA-A59E-E548BBACFFE6}" destId="{A1A1F1A4-5135-4173-95E5-7327496C00D6}" srcOrd="2" destOrd="0" presId="urn:microsoft.com/office/officeart/2008/layout/AlternatingHexagons"/>
    <dgm:cxn modelId="{9BEBFA3B-F638-43BC-81FE-A67AB1709726}" type="presParOf" srcId="{6748EEDC-A4A6-4CDA-A59E-E548BBACFFE6}" destId="{D2BB22B2-FBA4-4963-BF0F-396462FDFE9D}" srcOrd="3" destOrd="0" presId="urn:microsoft.com/office/officeart/2008/layout/AlternatingHexagons"/>
    <dgm:cxn modelId="{C9996BA4-57DC-4E25-A4F1-CD8908840699}" type="presParOf" srcId="{6748EEDC-A4A6-4CDA-A59E-E548BBACFFE6}" destId="{716E4A9B-A858-453F-AEFE-D085EA0106D8}" srcOrd="4" destOrd="0" presId="urn:microsoft.com/office/officeart/2008/layout/AlternatingHexagons"/>
    <dgm:cxn modelId="{836C7685-D09B-4409-A23C-840F3EBEE79D}" type="presParOf" srcId="{681947BE-3F9A-430D-8827-EAC4F410E635}" destId="{223D4D5C-5001-468C-B65D-94670977B8A2}" srcOrd="5" destOrd="0" presId="urn:microsoft.com/office/officeart/2008/layout/AlternatingHexagons"/>
    <dgm:cxn modelId="{B8E5180A-6017-477F-8413-BBDABB72BEC9}" type="presParOf" srcId="{681947BE-3F9A-430D-8827-EAC4F410E635}" destId="{372C0DD5-0059-4166-BF37-2A31C75D25C1}" srcOrd="6" destOrd="0" presId="urn:microsoft.com/office/officeart/2008/layout/AlternatingHexagons"/>
    <dgm:cxn modelId="{65C7E37F-E6CF-41EB-A345-77287F0469BA}" type="presParOf" srcId="{372C0DD5-0059-4166-BF37-2A31C75D25C1}" destId="{88BD6939-AC51-403A-968E-E65A37358F4E}" srcOrd="0" destOrd="0" presId="urn:microsoft.com/office/officeart/2008/layout/AlternatingHexagons"/>
    <dgm:cxn modelId="{F5C7C43E-47A2-40A1-9285-9749E8AB5078}" type="presParOf" srcId="{372C0DD5-0059-4166-BF37-2A31C75D25C1}" destId="{980B8E53-9FD0-45CE-A1CA-30E4C864B9C8}" srcOrd="1" destOrd="0" presId="urn:microsoft.com/office/officeart/2008/layout/AlternatingHexagons"/>
    <dgm:cxn modelId="{7F5707FC-0B9B-44DE-8E4B-50274544E81E}" type="presParOf" srcId="{372C0DD5-0059-4166-BF37-2A31C75D25C1}" destId="{FF6ED591-088C-4148-B89C-2B53029A26E0}" srcOrd="2" destOrd="0" presId="urn:microsoft.com/office/officeart/2008/layout/AlternatingHexagons"/>
    <dgm:cxn modelId="{478D8E17-E486-4AD1-96CA-A39F1D03C836}" type="presParOf" srcId="{372C0DD5-0059-4166-BF37-2A31C75D25C1}" destId="{31A1FCE8-034B-4BA9-BD77-4EA60BEBF341}" srcOrd="3" destOrd="0" presId="urn:microsoft.com/office/officeart/2008/layout/AlternatingHexagons"/>
    <dgm:cxn modelId="{6B9C3E2A-C953-40FD-A858-4F191E0EFB4D}" type="presParOf" srcId="{372C0DD5-0059-4166-BF37-2A31C75D25C1}" destId="{9B579506-6636-48DC-9278-ACA346518D3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CFF2676-31C7-4482-99F9-B6A1DF61975B}" type="doc">
      <dgm:prSet loTypeId="urn:microsoft.com/office/officeart/2005/8/layout/hList9" loCatId="list" qsTypeId="urn:microsoft.com/office/officeart/2005/8/quickstyle/3d3#1" qsCatId="3D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428F7467-B703-490B-9C19-84E0140464C0}">
      <dgm:prSet phldrT="[文本]"/>
      <dgm:spPr/>
      <dgm:t>
        <a:bodyPr/>
        <a:lstStyle/>
        <a:p>
          <a:endParaRPr lang="zh-CN" altLang="en-US" dirty="0"/>
        </a:p>
      </dgm:t>
    </dgm:pt>
    <dgm:pt modelId="{3073A8FF-D152-4318-9470-7970C12B3AEA}" cxnId="{41595DC6-4FC6-4EA4-AB3B-B2F07263E132}" type="parTrans">
      <dgm:prSet/>
      <dgm:spPr/>
      <dgm:t>
        <a:bodyPr/>
        <a:lstStyle/>
        <a:p>
          <a:endParaRPr lang="zh-CN" altLang="en-US"/>
        </a:p>
      </dgm:t>
    </dgm:pt>
    <dgm:pt modelId="{AE4CFF45-BC5E-493B-95EF-BAA4AE841152}" cxnId="{41595DC6-4FC6-4EA4-AB3B-B2F07263E132}" type="sibTrans">
      <dgm:prSet/>
      <dgm:spPr/>
      <dgm:t>
        <a:bodyPr/>
        <a:lstStyle/>
        <a:p>
          <a:endParaRPr lang="zh-CN" altLang="en-US"/>
        </a:p>
      </dgm:t>
    </dgm:pt>
    <dgm:pt modelId="{EE19743D-BED9-41AB-B800-EBA5BF86F8F8}">
      <dgm:prSet phldrT="[文本]"/>
      <dgm:spPr/>
      <dgm:t>
        <a:bodyPr/>
        <a:lstStyle/>
        <a:p>
          <a:endParaRPr lang="zh-CN" altLang="en-US" dirty="0"/>
        </a:p>
      </dgm:t>
    </dgm:pt>
    <dgm:pt modelId="{0D151F26-E5BD-441D-86CE-DF54A7E39EA5}" cxnId="{72908921-3380-4C77-A830-A58CA2604BFE}" type="parTrans">
      <dgm:prSet/>
      <dgm:spPr/>
      <dgm:t>
        <a:bodyPr/>
        <a:lstStyle/>
        <a:p>
          <a:endParaRPr lang="zh-CN" altLang="en-US"/>
        </a:p>
      </dgm:t>
    </dgm:pt>
    <dgm:pt modelId="{79FFD9B5-EAD1-497C-AC76-B133DF1168F0}" cxnId="{72908921-3380-4C77-A830-A58CA2604BFE}" type="sibTrans">
      <dgm:prSet/>
      <dgm:spPr/>
      <dgm:t>
        <a:bodyPr/>
        <a:lstStyle/>
        <a:p>
          <a:endParaRPr lang="zh-CN" altLang="en-US"/>
        </a:p>
      </dgm:t>
    </dgm:pt>
    <dgm:pt modelId="{2C429F6F-DA34-4BB1-9258-BC0CEE7A9F78}">
      <dgm:prSet phldrT="[文本]" custT="1"/>
      <dgm:spPr/>
      <dgm:t>
        <a:bodyPr/>
        <a:lstStyle/>
        <a:p>
          <a:r>
            <a:rPr lang="zh-CN" altLang="en-US" sz="2000" dirty="0"/>
            <a:t>贷款画像</a:t>
          </a:r>
        </a:p>
      </dgm:t>
    </dgm:pt>
    <dgm:pt modelId="{6E5EB88C-6175-45E6-92E6-89CC49953312}" cxnId="{FCAA5BA1-A2D9-4ABD-B1D2-B9E05B761BD7}" type="parTrans">
      <dgm:prSet/>
      <dgm:spPr/>
      <dgm:t>
        <a:bodyPr/>
        <a:lstStyle/>
        <a:p>
          <a:endParaRPr lang="zh-CN" altLang="en-US"/>
        </a:p>
      </dgm:t>
    </dgm:pt>
    <dgm:pt modelId="{97E5A1EA-CCC6-45D5-9066-824CBADB9DF9}" cxnId="{FCAA5BA1-A2D9-4ABD-B1D2-B9E05B761BD7}" type="sibTrans">
      <dgm:prSet/>
      <dgm:spPr/>
      <dgm:t>
        <a:bodyPr/>
        <a:lstStyle/>
        <a:p>
          <a:endParaRPr lang="zh-CN" altLang="en-US"/>
        </a:p>
      </dgm:t>
    </dgm:pt>
    <dgm:pt modelId="{E915C87A-C6F1-435F-BCFB-70CBD13CDDCC}">
      <dgm:prSet phldrT="[文本]" custT="1"/>
      <dgm:spPr/>
      <dgm:t>
        <a:bodyPr/>
        <a:lstStyle/>
        <a:p>
          <a:r>
            <a:rPr lang="zh-CN" altLang="en-US" sz="2000" dirty="0"/>
            <a:t>存款画像</a:t>
          </a:r>
        </a:p>
      </dgm:t>
    </dgm:pt>
    <dgm:pt modelId="{7F53056C-6558-4AAF-9F6F-1C869DC566DF}" cxnId="{EF416728-59EA-4A2D-A16D-140887BE7CC2}" type="parTrans">
      <dgm:prSet/>
      <dgm:spPr/>
      <dgm:t>
        <a:bodyPr/>
        <a:lstStyle/>
        <a:p>
          <a:endParaRPr lang="zh-CN" altLang="en-US"/>
        </a:p>
      </dgm:t>
    </dgm:pt>
    <dgm:pt modelId="{1148D03B-5A05-4368-9A04-A1AF284325DA}" cxnId="{EF416728-59EA-4A2D-A16D-140887BE7CC2}" type="sibTrans">
      <dgm:prSet/>
      <dgm:spPr/>
      <dgm:t>
        <a:bodyPr/>
        <a:lstStyle/>
        <a:p>
          <a:endParaRPr lang="zh-CN" altLang="en-US"/>
        </a:p>
      </dgm:t>
    </dgm:pt>
    <dgm:pt modelId="{32127E3A-D4CB-4432-A7BD-71BD68646523}">
      <dgm:prSet phldrT="[文本]" custT="1"/>
      <dgm:spPr/>
      <dgm:t>
        <a:bodyPr/>
        <a:lstStyle/>
        <a:p>
          <a:r>
            <a:rPr lang="zh-CN" altLang="en-US" sz="2000" dirty="0"/>
            <a:t>业务推荐</a:t>
          </a:r>
        </a:p>
      </dgm:t>
    </dgm:pt>
    <dgm:pt modelId="{F3949439-5359-4AB7-8A29-A1E29917DD03}" cxnId="{A1402490-112A-44D0-97B3-7A900CC398C4}" type="parTrans">
      <dgm:prSet/>
      <dgm:spPr/>
      <dgm:t>
        <a:bodyPr/>
        <a:lstStyle/>
        <a:p>
          <a:endParaRPr lang="zh-CN" altLang="en-US"/>
        </a:p>
      </dgm:t>
    </dgm:pt>
    <dgm:pt modelId="{511D9084-1206-44FE-806B-E19659583063}" cxnId="{A1402490-112A-44D0-97B3-7A900CC398C4}" type="sibTrans">
      <dgm:prSet/>
      <dgm:spPr/>
      <dgm:t>
        <a:bodyPr/>
        <a:lstStyle/>
        <a:p>
          <a:endParaRPr lang="zh-CN" altLang="en-US"/>
        </a:p>
      </dgm:t>
    </dgm:pt>
    <dgm:pt modelId="{C73E041B-D748-4EA6-BDD4-2F7A56AF17C2}">
      <dgm:prSet phldrT="[文本]" custT="1"/>
      <dgm:spPr/>
      <dgm:t>
        <a:bodyPr/>
        <a:lstStyle/>
        <a:p>
          <a:r>
            <a:rPr lang="zh-CN" altLang="en-US" sz="2000" dirty="0"/>
            <a:t> </a:t>
          </a:r>
        </a:p>
      </dgm:t>
    </dgm:pt>
    <dgm:pt modelId="{849ABBA6-B933-418B-8121-C3E3AA89FCF1}" cxnId="{1EEC3BF6-E636-4D08-BD60-4B99AB4CC682}" type="sibTrans">
      <dgm:prSet/>
      <dgm:spPr/>
      <dgm:t>
        <a:bodyPr/>
        <a:lstStyle/>
        <a:p>
          <a:endParaRPr lang="zh-CN" altLang="en-US"/>
        </a:p>
      </dgm:t>
    </dgm:pt>
    <dgm:pt modelId="{434550CD-6838-49BA-949B-CA90B73FC3AB}" cxnId="{1EEC3BF6-E636-4D08-BD60-4B99AB4CC682}" type="parTrans">
      <dgm:prSet/>
      <dgm:spPr/>
      <dgm:t>
        <a:bodyPr/>
        <a:lstStyle/>
        <a:p>
          <a:endParaRPr lang="zh-CN" altLang="en-US"/>
        </a:p>
      </dgm:t>
    </dgm:pt>
    <dgm:pt modelId="{133A5855-5E16-4068-AA6B-61E59F34B786}">
      <dgm:prSet phldrT="[文本]"/>
      <dgm:spPr/>
      <dgm:t>
        <a:bodyPr/>
        <a:lstStyle/>
        <a:p>
          <a:r>
            <a:rPr lang="zh-CN" altLang="en-US" dirty="0"/>
            <a:t>快速认知</a:t>
          </a:r>
        </a:p>
      </dgm:t>
    </dgm:pt>
    <dgm:pt modelId="{47FA7B44-8B09-44C3-8260-B1F9FAE8AF18}" cxnId="{494E0F3D-5284-4103-AFA6-58376E5C9B76}" type="parTrans">
      <dgm:prSet/>
      <dgm:spPr/>
      <dgm:t>
        <a:bodyPr/>
        <a:lstStyle/>
        <a:p>
          <a:endParaRPr lang="zh-CN" altLang="en-US"/>
        </a:p>
      </dgm:t>
    </dgm:pt>
    <dgm:pt modelId="{C7A8794D-F736-413D-A84A-A6C83298B2C6}" cxnId="{494E0F3D-5284-4103-AFA6-58376E5C9B76}" type="sibTrans">
      <dgm:prSet/>
      <dgm:spPr/>
      <dgm:t>
        <a:bodyPr/>
        <a:lstStyle/>
        <a:p>
          <a:endParaRPr lang="zh-CN" altLang="en-US"/>
        </a:p>
      </dgm:t>
    </dgm:pt>
    <dgm:pt modelId="{351159F0-9F14-48A0-81FF-C2952D3C1089}">
      <dgm:prSet phldrT="[文本]"/>
      <dgm:spPr/>
      <dgm:t>
        <a:bodyPr/>
        <a:lstStyle/>
        <a:p>
          <a:endParaRPr lang="zh-CN" altLang="en-US" dirty="0"/>
        </a:p>
      </dgm:t>
    </dgm:pt>
    <dgm:pt modelId="{8BAE33F0-1F49-477B-BEE8-7D0EE2728252}" cxnId="{10D99C35-3BCA-40B5-A5A2-8351A3CB5DCE}" type="parTrans">
      <dgm:prSet/>
      <dgm:spPr/>
      <dgm:t>
        <a:bodyPr/>
        <a:lstStyle/>
        <a:p>
          <a:endParaRPr lang="zh-CN" altLang="en-US"/>
        </a:p>
      </dgm:t>
    </dgm:pt>
    <dgm:pt modelId="{F9A43535-54D5-41B8-8DD5-47D453A527EC}" cxnId="{10D99C35-3BCA-40B5-A5A2-8351A3CB5DCE}" type="sibTrans">
      <dgm:prSet/>
      <dgm:spPr/>
      <dgm:t>
        <a:bodyPr/>
        <a:lstStyle/>
        <a:p>
          <a:endParaRPr lang="zh-CN" altLang="en-US"/>
        </a:p>
      </dgm:t>
    </dgm:pt>
    <dgm:pt modelId="{2F4A01B2-9520-4D67-8BA2-B9C17E7A9526}">
      <dgm:prSet phldrT="[文本]" custT="1"/>
      <dgm:spPr/>
      <dgm:t>
        <a:bodyPr/>
        <a:lstStyle/>
        <a:p>
          <a:r>
            <a:rPr lang="zh-CN" altLang="en-US" sz="2000" dirty="0"/>
            <a:t>理财产品</a:t>
          </a:r>
        </a:p>
      </dgm:t>
    </dgm:pt>
    <dgm:pt modelId="{7CB8F87D-CAE8-4E16-A524-4325EE8E6FD1}" cxnId="{57B82EC3-B96A-4A0C-B279-1E1338B2F92F}" type="parTrans">
      <dgm:prSet/>
      <dgm:spPr/>
      <dgm:t>
        <a:bodyPr/>
        <a:lstStyle/>
        <a:p>
          <a:endParaRPr lang="zh-CN" altLang="en-US"/>
        </a:p>
      </dgm:t>
    </dgm:pt>
    <dgm:pt modelId="{A011BAE2-A388-4B7C-8304-891CA63E08DD}" cxnId="{57B82EC3-B96A-4A0C-B279-1E1338B2F92F}" type="sibTrans">
      <dgm:prSet/>
      <dgm:spPr/>
      <dgm:t>
        <a:bodyPr/>
        <a:lstStyle/>
        <a:p>
          <a:endParaRPr lang="zh-CN" altLang="en-US"/>
        </a:p>
      </dgm:t>
    </dgm:pt>
    <dgm:pt modelId="{086DB7F6-9860-4D0B-B9EF-07199B2A2454}">
      <dgm:prSet phldrT="[文本]" custT="1"/>
      <dgm:spPr/>
      <dgm:t>
        <a:bodyPr/>
        <a:lstStyle/>
        <a:p>
          <a:endParaRPr lang="zh-CN" altLang="en-US" sz="2000" dirty="0"/>
        </a:p>
      </dgm:t>
    </dgm:pt>
    <dgm:pt modelId="{DF342CDB-ADBC-479A-AE89-40E8E8513315}" cxnId="{08C6262D-B54B-4C52-9818-F742A80CEFE1}" type="parTrans">
      <dgm:prSet/>
      <dgm:spPr/>
      <dgm:t>
        <a:bodyPr/>
        <a:lstStyle/>
        <a:p>
          <a:endParaRPr lang="zh-CN" altLang="en-US"/>
        </a:p>
      </dgm:t>
    </dgm:pt>
    <dgm:pt modelId="{3E94CD21-5E8B-4F05-8A4B-D75A5B220C89}" cxnId="{08C6262D-B54B-4C52-9818-F742A80CEFE1}" type="sibTrans">
      <dgm:prSet/>
      <dgm:spPr/>
      <dgm:t>
        <a:bodyPr/>
        <a:lstStyle/>
        <a:p>
          <a:endParaRPr lang="zh-CN" altLang="en-US"/>
        </a:p>
      </dgm:t>
    </dgm:pt>
    <dgm:pt modelId="{86EE4299-A821-48C6-862E-D00609F2702F}">
      <dgm:prSet phldrT="[文本]" custT="1"/>
      <dgm:spPr/>
      <dgm:t>
        <a:bodyPr/>
        <a:lstStyle/>
        <a:p>
          <a:r>
            <a:rPr lang="zh-CN" altLang="en-US" sz="2000" dirty="0"/>
            <a:t>扩展信息</a:t>
          </a:r>
        </a:p>
      </dgm:t>
    </dgm:pt>
    <dgm:pt modelId="{9364718C-BC03-4A3C-B720-0B049658214B}" cxnId="{37617088-8AA4-4F96-8388-503A3F09A8AB}" type="parTrans">
      <dgm:prSet/>
      <dgm:spPr/>
      <dgm:t>
        <a:bodyPr/>
        <a:lstStyle/>
        <a:p>
          <a:endParaRPr lang="zh-CN" altLang="en-US"/>
        </a:p>
      </dgm:t>
    </dgm:pt>
    <dgm:pt modelId="{24C66624-9A11-4A78-82A6-AE1E71090589}" cxnId="{37617088-8AA4-4F96-8388-503A3F09A8AB}" type="sibTrans">
      <dgm:prSet/>
      <dgm:spPr/>
      <dgm:t>
        <a:bodyPr/>
        <a:lstStyle/>
        <a:p>
          <a:endParaRPr lang="zh-CN" altLang="en-US"/>
        </a:p>
      </dgm:t>
    </dgm:pt>
    <dgm:pt modelId="{C9D0A7F9-AECC-4D0D-9E50-C73FE7EF6944}">
      <dgm:prSet phldrT="[文本]" custT="1"/>
      <dgm:spPr/>
      <dgm:t>
        <a:bodyPr/>
        <a:lstStyle/>
        <a:p>
          <a:endParaRPr lang="zh-CN" altLang="en-US" sz="2000" dirty="0"/>
        </a:p>
      </dgm:t>
    </dgm:pt>
    <dgm:pt modelId="{1E66E5EA-D966-472A-853C-40ACA3EEC01F}" cxnId="{3C3C5616-C1B0-48EC-8B5E-F0C3B9E89DCC}" type="parTrans">
      <dgm:prSet/>
      <dgm:spPr/>
      <dgm:t>
        <a:bodyPr/>
        <a:lstStyle/>
        <a:p>
          <a:endParaRPr lang="zh-CN" altLang="en-US"/>
        </a:p>
      </dgm:t>
    </dgm:pt>
    <dgm:pt modelId="{E334BA56-5C3A-49CB-8285-AD3206839A0D}" cxnId="{3C3C5616-C1B0-48EC-8B5E-F0C3B9E89DCC}" type="sibTrans">
      <dgm:prSet/>
      <dgm:spPr/>
      <dgm:t>
        <a:bodyPr/>
        <a:lstStyle/>
        <a:p>
          <a:endParaRPr lang="zh-CN" altLang="en-US"/>
        </a:p>
      </dgm:t>
    </dgm:pt>
    <dgm:pt modelId="{9AB9CFB8-0224-4967-8AD8-16B3F24630D6}" type="pres">
      <dgm:prSet presAssocID="{5CFF2676-31C7-4482-99F9-B6A1DF61975B}" presName="list" presStyleCnt="0">
        <dgm:presLayoutVars>
          <dgm:dir/>
          <dgm:animLvl val="lvl"/>
        </dgm:presLayoutVars>
      </dgm:prSet>
      <dgm:spPr/>
    </dgm:pt>
    <dgm:pt modelId="{15103588-F588-4923-955F-B2A18290C991}" type="pres">
      <dgm:prSet presAssocID="{351159F0-9F14-48A0-81FF-C2952D3C1089}" presName="posSpace" presStyleCnt="0"/>
      <dgm:spPr/>
    </dgm:pt>
    <dgm:pt modelId="{29DC1031-2F49-4D67-AA5B-EF7DD9B68CE1}" type="pres">
      <dgm:prSet presAssocID="{351159F0-9F14-48A0-81FF-C2952D3C1089}" presName="vertFlow" presStyleCnt="0"/>
      <dgm:spPr/>
    </dgm:pt>
    <dgm:pt modelId="{1367CDAD-9E16-4970-A9C9-C0B6B68564CF}" type="pres">
      <dgm:prSet presAssocID="{351159F0-9F14-48A0-81FF-C2952D3C1089}" presName="topSpace" presStyleCnt="0"/>
      <dgm:spPr/>
    </dgm:pt>
    <dgm:pt modelId="{90A65904-8B57-4718-B9D6-218392DC2F13}" type="pres">
      <dgm:prSet presAssocID="{351159F0-9F14-48A0-81FF-C2952D3C1089}" presName="firstComp" presStyleCnt="0"/>
      <dgm:spPr/>
    </dgm:pt>
    <dgm:pt modelId="{D5D222B7-FD92-4C37-A2C1-FD4DB07687F7}" type="pres">
      <dgm:prSet presAssocID="{351159F0-9F14-48A0-81FF-C2952D3C1089}" presName="firstChild" presStyleLbl="bgAccFollowNode1" presStyleIdx="0" presStyleCnt="6"/>
      <dgm:spPr/>
    </dgm:pt>
    <dgm:pt modelId="{73EE27CA-4289-4F53-B45A-363C191E6D21}" type="pres">
      <dgm:prSet presAssocID="{351159F0-9F14-48A0-81FF-C2952D3C1089}" presName="firstChildTx" presStyleLbl="bgAccFollowNode1" presStyleIdx="0" presStyleCnt="6">
        <dgm:presLayoutVars>
          <dgm:bulletEnabled val="1"/>
        </dgm:presLayoutVars>
      </dgm:prSet>
      <dgm:spPr/>
    </dgm:pt>
    <dgm:pt modelId="{49CFBF24-D4CF-4615-8441-7EF8E1B6C091}" type="pres">
      <dgm:prSet presAssocID="{351159F0-9F14-48A0-81FF-C2952D3C1089}" presName="negSpace" presStyleCnt="0"/>
      <dgm:spPr/>
    </dgm:pt>
    <dgm:pt modelId="{4ACD62F5-FC1A-4026-9D63-341513E12C88}" type="pres">
      <dgm:prSet presAssocID="{351159F0-9F14-48A0-81FF-C2952D3C1089}" presName="circle" presStyleLbl="node1" presStyleIdx="0" presStyleCnt="6"/>
      <dgm:spPr/>
    </dgm:pt>
    <dgm:pt modelId="{279B8EE6-7DF9-4ACE-A2BD-460EC03DE8B2}" type="pres">
      <dgm:prSet presAssocID="{F9A43535-54D5-41B8-8DD5-47D453A527EC}" presName="transSpace" presStyleCnt="0"/>
      <dgm:spPr/>
    </dgm:pt>
    <dgm:pt modelId="{C3CF3CEA-BE06-4C99-B7DA-F0145EA2AA9D}" type="pres">
      <dgm:prSet presAssocID="{428F7467-B703-490B-9C19-84E0140464C0}" presName="posSpace" presStyleCnt="0"/>
      <dgm:spPr/>
    </dgm:pt>
    <dgm:pt modelId="{E47E2713-528B-4F76-B854-F7C0C96948D4}" type="pres">
      <dgm:prSet presAssocID="{428F7467-B703-490B-9C19-84E0140464C0}" presName="vertFlow" presStyleCnt="0"/>
      <dgm:spPr/>
    </dgm:pt>
    <dgm:pt modelId="{DF8FAAAA-0BE0-441A-9358-7E6D140337E0}" type="pres">
      <dgm:prSet presAssocID="{428F7467-B703-490B-9C19-84E0140464C0}" presName="topSpace" presStyleCnt="0"/>
      <dgm:spPr/>
    </dgm:pt>
    <dgm:pt modelId="{93E68E99-67CE-46CD-84AA-6606A71F4A76}" type="pres">
      <dgm:prSet presAssocID="{428F7467-B703-490B-9C19-84E0140464C0}" presName="firstComp" presStyleCnt="0"/>
      <dgm:spPr/>
    </dgm:pt>
    <dgm:pt modelId="{B3BD13FF-FEBF-41A7-A351-036D0C98F055}" type="pres">
      <dgm:prSet presAssocID="{428F7467-B703-490B-9C19-84E0140464C0}" presName="firstChild" presStyleLbl="bgAccFollowNode1" presStyleIdx="1" presStyleCnt="6"/>
      <dgm:spPr/>
    </dgm:pt>
    <dgm:pt modelId="{7C8D5CBD-4316-49C5-AF3C-B1922F8F9B26}" type="pres">
      <dgm:prSet presAssocID="{428F7467-B703-490B-9C19-84E0140464C0}" presName="firstChildTx" presStyleLbl="bgAccFollowNode1" presStyleIdx="1" presStyleCnt="6">
        <dgm:presLayoutVars>
          <dgm:bulletEnabled val="1"/>
        </dgm:presLayoutVars>
      </dgm:prSet>
      <dgm:spPr/>
    </dgm:pt>
    <dgm:pt modelId="{D3B0A6E3-8E0C-42CD-92BA-6796652DF00E}" type="pres">
      <dgm:prSet presAssocID="{428F7467-B703-490B-9C19-84E0140464C0}" presName="negSpace" presStyleCnt="0"/>
      <dgm:spPr/>
    </dgm:pt>
    <dgm:pt modelId="{4FD2DF8B-E027-4A3F-968B-F53278A1D4AE}" type="pres">
      <dgm:prSet presAssocID="{428F7467-B703-490B-9C19-84E0140464C0}" presName="circle" presStyleLbl="node1" presStyleIdx="1" presStyleCnt="6"/>
      <dgm:spPr/>
    </dgm:pt>
    <dgm:pt modelId="{0299DB39-8FD3-41E8-BB76-FC5682511D9F}" type="pres">
      <dgm:prSet presAssocID="{AE4CFF45-BC5E-493B-95EF-BAA4AE841152}" presName="transSpace" presStyleCnt="0"/>
      <dgm:spPr/>
    </dgm:pt>
    <dgm:pt modelId="{6C552AD7-B7C9-4D08-9706-2C72D5DCC03B}" type="pres">
      <dgm:prSet presAssocID="{EE19743D-BED9-41AB-B800-EBA5BF86F8F8}" presName="posSpace" presStyleCnt="0"/>
      <dgm:spPr/>
    </dgm:pt>
    <dgm:pt modelId="{3DBE65FD-BFAC-4C07-B30B-4B599D2A27A0}" type="pres">
      <dgm:prSet presAssocID="{EE19743D-BED9-41AB-B800-EBA5BF86F8F8}" presName="vertFlow" presStyleCnt="0"/>
      <dgm:spPr/>
    </dgm:pt>
    <dgm:pt modelId="{68313A89-B3B8-450F-9ED6-00E130B25655}" type="pres">
      <dgm:prSet presAssocID="{EE19743D-BED9-41AB-B800-EBA5BF86F8F8}" presName="topSpace" presStyleCnt="0"/>
      <dgm:spPr/>
    </dgm:pt>
    <dgm:pt modelId="{DDE3DD4B-D384-4AE2-A292-82C24D0A107F}" type="pres">
      <dgm:prSet presAssocID="{EE19743D-BED9-41AB-B800-EBA5BF86F8F8}" presName="firstComp" presStyleCnt="0"/>
      <dgm:spPr/>
    </dgm:pt>
    <dgm:pt modelId="{C2F4B37F-7A76-4ADF-BF33-13122EDDF0B1}" type="pres">
      <dgm:prSet presAssocID="{EE19743D-BED9-41AB-B800-EBA5BF86F8F8}" presName="firstChild" presStyleLbl="bgAccFollowNode1" presStyleIdx="2" presStyleCnt="6"/>
      <dgm:spPr/>
    </dgm:pt>
    <dgm:pt modelId="{BBDCB89A-ACC3-4FED-BD7F-80F3FDFB6B0E}" type="pres">
      <dgm:prSet presAssocID="{EE19743D-BED9-41AB-B800-EBA5BF86F8F8}" presName="firstChildTx" presStyleLbl="bgAccFollowNode1" presStyleIdx="2" presStyleCnt="6">
        <dgm:presLayoutVars>
          <dgm:bulletEnabled val="1"/>
        </dgm:presLayoutVars>
      </dgm:prSet>
      <dgm:spPr/>
    </dgm:pt>
    <dgm:pt modelId="{EA2B7A8D-68B7-4B81-89C0-3CA9A73D7273}" type="pres">
      <dgm:prSet presAssocID="{EE19743D-BED9-41AB-B800-EBA5BF86F8F8}" presName="negSpace" presStyleCnt="0"/>
      <dgm:spPr/>
    </dgm:pt>
    <dgm:pt modelId="{D2C2C018-2B0A-4AAE-8529-C9A72B258609}" type="pres">
      <dgm:prSet presAssocID="{EE19743D-BED9-41AB-B800-EBA5BF86F8F8}" presName="circle" presStyleLbl="node1" presStyleIdx="2" presStyleCnt="6"/>
      <dgm:spPr/>
    </dgm:pt>
    <dgm:pt modelId="{215D57AC-56EC-4A24-A929-C128B491ED4B}" type="pres">
      <dgm:prSet presAssocID="{79FFD9B5-EAD1-497C-AC76-B133DF1168F0}" presName="transSpace" presStyleCnt="0"/>
      <dgm:spPr/>
    </dgm:pt>
    <dgm:pt modelId="{71827CFC-ADDE-4144-BA43-D8A454DAEC8A}" type="pres">
      <dgm:prSet presAssocID="{C73E041B-D748-4EA6-BDD4-2F7A56AF17C2}" presName="posSpace" presStyleCnt="0"/>
      <dgm:spPr/>
    </dgm:pt>
    <dgm:pt modelId="{F5E646B2-4817-448B-AF61-1C626A293A9D}" type="pres">
      <dgm:prSet presAssocID="{C73E041B-D748-4EA6-BDD4-2F7A56AF17C2}" presName="vertFlow" presStyleCnt="0"/>
      <dgm:spPr/>
    </dgm:pt>
    <dgm:pt modelId="{141FE5F0-8F71-4F73-BDCB-D592800444D3}" type="pres">
      <dgm:prSet presAssocID="{C73E041B-D748-4EA6-BDD4-2F7A56AF17C2}" presName="topSpace" presStyleCnt="0"/>
      <dgm:spPr/>
    </dgm:pt>
    <dgm:pt modelId="{4BD8012B-A0F7-4480-8E9D-B0C73BC1BE00}" type="pres">
      <dgm:prSet presAssocID="{C73E041B-D748-4EA6-BDD4-2F7A56AF17C2}" presName="firstComp" presStyleCnt="0"/>
      <dgm:spPr/>
    </dgm:pt>
    <dgm:pt modelId="{9D747B03-0881-4095-AAD0-E3A67F764338}" type="pres">
      <dgm:prSet presAssocID="{C73E041B-D748-4EA6-BDD4-2F7A56AF17C2}" presName="firstChild" presStyleLbl="bgAccFollowNode1" presStyleIdx="3" presStyleCnt="6"/>
      <dgm:spPr/>
    </dgm:pt>
    <dgm:pt modelId="{B87FB351-150F-4277-9D98-5EBADCFE97D8}" type="pres">
      <dgm:prSet presAssocID="{C73E041B-D748-4EA6-BDD4-2F7A56AF17C2}" presName="firstChildTx" presStyleLbl="bgAccFollowNode1" presStyleIdx="3" presStyleCnt="6">
        <dgm:presLayoutVars>
          <dgm:bulletEnabled val="1"/>
        </dgm:presLayoutVars>
      </dgm:prSet>
      <dgm:spPr/>
    </dgm:pt>
    <dgm:pt modelId="{E067A8C4-B7D9-40CC-A8CD-4624DEAD1B63}" type="pres">
      <dgm:prSet presAssocID="{C73E041B-D748-4EA6-BDD4-2F7A56AF17C2}" presName="negSpace" presStyleCnt="0"/>
      <dgm:spPr/>
    </dgm:pt>
    <dgm:pt modelId="{3DE30892-BA90-49B2-8A4A-30D265BBD4FF}" type="pres">
      <dgm:prSet presAssocID="{C73E041B-D748-4EA6-BDD4-2F7A56AF17C2}" presName="circle" presStyleLbl="node1" presStyleIdx="3" presStyleCnt="6"/>
      <dgm:spPr/>
    </dgm:pt>
    <dgm:pt modelId="{1C590186-DB61-4C4C-8D78-00524174C019}" type="pres">
      <dgm:prSet presAssocID="{849ABBA6-B933-418B-8121-C3E3AA89FCF1}" presName="transSpace" presStyleCnt="0"/>
      <dgm:spPr/>
    </dgm:pt>
    <dgm:pt modelId="{851B3A4D-0D28-4D4C-9A31-E7CAE4429989}" type="pres">
      <dgm:prSet presAssocID="{086DB7F6-9860-4D0B-B9EF-07199B2A2454}" presName="posSpace" presStyleCnt="0"/>
      <dgm:spPr/>
    </dgm:pt>
    <dgm:pt modelId="{F4F3C938-D7B5-4CAA-9F1A-2A85D0740E8B}" type="pres">
      <dgm:prSet presAssocID="{086DB7F6-9860-4D0B-B9EF-07199B2A2454}" presName="vertFlow" presStyleCnt="0"/>
      <dgm:spPr/>
    </dgm:pt>
    <dgm:pt modelId="{5E5B93B2-6844-4579-9E09-AA2B016905B9}" type="pres">
      <dgm:prSet presAssocID="{086DB7F6-9860-4D0B-B9EF-07199B2A2454}" presName="topSpace" presStyleCnt="0"/>
      <dgm:spPr/>
    </dgm:pt>
    <dgm:pt modelId="{FB451E06-686F-435B-9A72-F069E7E0B1AD}" type="pres">
      <dgm:prSet presAssocID="{086DB7F6-9860-4D0B-B9EF-07199B2A2454}" presName="firstComp" presStyleCnt="0"/>
      <dgm:spPr/>
    </dgm:pt>
    <dgm:pt modelId="{8D65038E-8A4D-4111-93E3-106CC5E1DD58}" type="pres">
      <dgm:prSet presAssocID="{086DB7F6-9860-4D0B-B9EF-07199B2A2454}" presName="firstChild" presStyleLbl="bgAccFollowNode1" presStyleIdx="4" presStyleCnt="6"/>
      <dgm:spPr/>
    </dgm:pt>
    <dgm:pt modelId="{CA99E0F5-AF44-450A-B4D8-A6B499651DEF}" type="pres">
      <dgm:prSet presAssocID="{086DB7F6-9860-4D0B-B9EF-07199B2A2454}" presName="firstChildTx" presStyleLbl="bgAccFollowNode1" presStyleIdx="4" presStyleCnt="6">
        <dgm:presLayoutVars>
          <dgm:bulletEnabled val="1"/>
        </dgm:presLayoutVars>
      </dgm:prSet>
      <dgm:spPr/>
    </dgm:pt>
    <dgm:pt modelId="{C656F6D8-0FE2-46AE-A0EF-63F641526155}" type="pres">
      <dgm:prSet presAssocID="{086DB7F6-9860-4D0B-B9EF-07199B2A2454}" presName="negSpace" presStyleCnt="0"/>
      <dgm:spPr/>
    </dgm:pt>
    <dgm:pt modelId="{2AEE9F27-3EE9-486B-B83F-81BE8A9A0B49}" type="pres">
      <dgm:prSet presAssocID="{086DB7F6-9860-4D0B-B9EF-07199B2A2454}" presName="circle" presStyleLbl="node1" presStyleIdx="4" presStyleCnt="6"/>
      <dgm:spPr/>
    </dgm:pt>
    <dgm:pt modelId="{94F7B577-315B-475E-B594-6AFF3CEE1B3A}" type="pres">
      <dgm:prSet presAssocID="{3E94CD21-5E8B-4F05-8A4B-D75A5B220C89}" presName="transSpace" presStyleCnt="0"/>
      <dgm:spPr/>
    </dgm:pt>
    <dgm:pt modelId="{961CACE0-E218-42C3-87DF-6EFBE094D09C}" type="pres">
      <dgm:prSet presAssocID="{C9D0A7F9-AECC-4D0D-9E50-C73FE7EF6944}" presName="posSpace" presStyleCnt="0"/>
      <dgm:spPr/>
    </dgm:pt>
    <dgm:pt modelId="{0EF1723F-E1C8-47DA-B4C5-45059C30E3A9}" type="pres">
      <dgm:prSet presAssocID="{C9D0A7F9-AECC-4D0D-9E50-C73FE7EF6944}" presName="vertFlow" presStyleCnt="0"/>
      <dgm:spPr/>
    </dgm:pt>
    <dgm:pt modelId="{328E87D7-E20D-46F9-9BBD-F34C939BF08E}" type="pres">
      <dgm:prSet presAssocID="{C9D0A7F9-AECC-4D0D-9E50-C73FE7EF6944}" presName="topSpace" presStyleCnt="0"/>
      <dgm:spPr/>
    </dgm:pt>
    <dgm:pt modelId="{025CC8B4-5146-4EAA-B23A-87447944AE29}" type="pres">
      <dgm:prSet presAssocID="{C9D0A7F9-AECC-4D0D-9E50-C73FE7EF6944}" presName="firstComp" presStyleCnt="0"/>
      <dgm:spPr/>
    </dgm:pt>
    <dgm:pt modelId="{FA36A8D2-17AE-41A2-9D45-192EC613A146}" type="pres">
      <dgm:prSet presAssocID="{C9D0A7F9-AECC-4D0D-9E50-C73FE7EF6944}" presName="firstChild" presStyleLbl="bgAccFollowNode1" presStyleIdx="5" presStyleCnt="6"/>
      <dgm:spPr/>
    </dgm:pt>
    <dgm:pt modelId="{E1FE01C4-3FA4-4070-BD50-638A4BB77D79}" type="pres">
      <dgm:prSet presAssocID="{C9D0A7F9-AECC-4D0D-9E50-C73FE7EF6944}" presName="firstChildTx" presStyleLbl="bgAccFollowNode1" presStyleIdx="5" presStyleCnt="6">
        <dgm:presLayoutVars>
          <dgm:bulletEnabled val="1"/>
        </dgm:presLayoutVars>
      </dgm:prSet>
      <dgm:spPr/>
    </dgm:pt>
    <dgm:pt modelId="{0FD6CD40-80DF-47E5-B714-8A7086DBEA14}" type="pres">
      <dgm:prSet presAssocID="{C9D0A7F9-AECC-4D0D-9E50-C73FE7EF6944}" presName="negSpace" presStyleCnt="0"/>
      <dgm:spPr/>
    </dgm:pt>
    <dgm:pt modelId="{C950F4ED-48A7-4757-9435-342402B09711}" type="pres">
      <dgm:prSet presAssocID="{C9D0A7F9-AECC-4D0D-9E50-C73FE7EF6944}" presName="circle" presStyleLbl="node1" presStyleIdx="5" presStyleCnt="6"/>
      <dgm:spPr/>
    </dgm:pt>
  </dgm:ptLst>
  <dgm:cxnLst>
    <dgm:cxn modelId="{3C3C5616-C1B0-48EC-8B5E-F0C3B9E89DCC}" srcId="{5CFF2676-31C7-4482-99F9-B6A1DF61975B}" destId="{C9D0A7F9-AECC-4D0D-9E50-C73FE7EF6944}" srcOrd="5" destOrd="0" parTransId="{1E66E5EA-D966-472A-853C-40ACA3EEC01F}" sibTransId="{E334BA56-5C3A-49CB-8285-AD3206839A0D}"/>
    <dgm:cxn modelId="{72908921-3380-4C77-A830-A58CA2604BFE}" srcId="{5CFF2676-31C7-4482-99F9-B6A1DF61975B}" destId="{EE19743D-BED9-41AB-B800-EBA5BF86F8F8}" srcOrd="2" destOrd="0" parTransId="{0D151F26-E5BD-441D-86CE-DF54A7E39EA5}" sibTransId="{79FFD9B5-EAD1-497C-AC76-B133DF1168F0}"/>
    <dgm:cxn modelId="{4B138F25-AA75-4575-AB40-A1BB64D37B98}" type="presOf" srcId="{428F7467-B703-490B-9C19-84E0140464C0}" destId="{4FD2DF8B-E027-4A3F-968B-F53278A1D4AE}" srcOrd="0" destOrd="0" presId="urn:microsoft.com/office/officeart/2005/8/layout/hList9"/>
    <dgm:cxn modelId="{EF416728-59EA-4A2D-A16D-140887BE7CC2}" srcId="{428F7467-B703-490B-9C19-84E0140464C0}" destId="{E915C87A-C6F1-435F-BCFB-70CBD13CDDCC}" srcOrd="0" destOrd="0" parTransId="{7F53056C-6558-4AAF-9F6F-1C869DC566DF}" sibTransId="{1148D03B-5A05-4368-9A04-A1AF284325DA}"/>
    <dgm:cxn modelId="{08C6262D-B54B-4C52-9818-F742A80CEFE1}" srcId="{5CFF2676-31C7-4482-99F9-B6A1DF61975B}" destId="{086DB7F6-9860-4D0B-B9EF-07199B2A2454}" srcOrd="4" destOrd="0" parTransId="{DF342CDB-ADBC-479A-AE89-40E8E8513315}" sibTransId="{3E94CD21-5E8B-4F05-8A4B-D75A5B220C89}"/>
    <dgm:cxn modelId="{10D99C35-3BCA-40B5-A5A2-8351A3CB5DCE}" srcId="{5CFF2676-31C7-4482-99F9-B6A1DF61975B}" destId="{351159F0-9F14-48A0-81FF-C2952D3C1089}" srcOrd="0" destOrd="0" parTransId="{8BAE33F0-1F49-477B-BEE8-7D0EE2728252}" sibTransId="{F9A43535-54D5-41B8-8DD5-47D453A527EC}"/>
    <dgm:cxn modelId="{494E0F3D-5284-4103-AFA6-58376E5C9B76}" srcId="{351159F0-9F14-48A0-81FF-C2952D3C1089}" destId="{133A5855-5E16-4068-AA6B-61E59F34B786}" srcOrd="0" destOrd="0" parTransId="{47FA7B44-8B09-44C3-8260-B1F9FAE8AF18}" sibTransId="{C7A8794D-F736-413D-A84A-A6C83298B2C6}"/>
    <dgm:cxn modelId="{BDE9D35C-1AC6-4526-9E48-A4FC368E3FAE}" type="presOf" srcId="{86EE4299-A821-48C6-862E-D00609F2702F}" destId="{FA36A8D2-17AE-41A2-9D45-192EC613A146}" srcOrd="0" destOrd="0" presId="urn:microsoft.com/office/officeart/2005/8/layout/hList9"/>
    <dgm:cxn modelId="{1833565D-FC42-4741-9591-F244E56977FE}" type="presOf" srcId="{C73E041B-D748-4EA6-BDD4-2F7A56AF17C2}" destId="{3DE30892-BA90-49B2-8A4A-30D265BBD4FF}" srcOrd="0" destOrd="0" presId="urn:microsoft.com/office/officeart/2005/8/layout/hList9"/>
    <dgm:cxn modelId="{D250AF45-F3B4-47C2-BE4A-4425AB649FDD}" type="presOf" srcId="{351159F0-9F14-48A0-81FF-C2952D3C1089}" destId="{4ACD62F5-FC1A-4026-9D63-341513E12C88}" srcOrd="0" destOrd="0" presId="urn:microsoft.com/office/officeart/2005/8/layout/hList9"/>
    <dgm:cxn modelId="{8734D549-A4ED-46E2-AB0E-F848C88DCC49}" type="presOf" srcId="{133A5855-5E16-4068-AA6B-61E59F34B786}" destId="{73EE27CA-4289-4F53-B45A-363C191E6D21}" srcOrd="1" destOrd="0" presId="urn:microsoft.com/office/officeart/2005/8/layout/hList9"/>
    <dgm:cxn modelId="{C6261F6F-B031-4029-8BA6-ADCD94D12EF3}" type="presOf" srcId="{5CFF2676-31C7-4482-99F9-B6A1DF61975B}" destId="{9AB9CFB8-0224-4967-8AD8-16B3F24630D6}" srcOrd="0" destOrd="0" presId="urn:microsoft.com/office/officeart/2005/8/layout/hList9"/>
    <dgm:cxn modelId="{592E9E55-CD15-4EF8-B845-CD40E1065348}" type="presOf" srcId="{E915C87A-C6F1-435F-BCFB-70CBD13CDDCC}" destId="{7C8D5CBD-4316-49C5-AF3C-B1922F8F9B26}" srcOrd="1" destOrd="0" presId="urn:microsoft.com/office/officeart/2005/8/layout/hList9"/>
    <dgm:cxn modelId="{335BD776-6E9D-4F09-934A-C626C75031B6}" type="presOf" srcId="{2F4A01B2-9520-4D67-8BA2-B9C17E7A9526}" destId="{8D65038E-8A4D-4111-93E3-106CC5E1DD58}" srcOrd="0" destOrd="0" presId="urn:microsoft.com/office/officeart/2005/8/layout/hList9"/>
    <dgm:cxn modelId="{DB54E858-842D-414B-9E5C-76B299E566D8}" type="presOf" srcId="{086DB7F6-9860-4D0B-B9EF-07199B2A2454}" destId="{2AEE9F27-3EE9-486B-B83F-81BE8A9A0B49}" srcOrd="0" destOrd="0" presId="urn:microsoft.com/office/officeart/2005/8/layout/hList9"/>
    <dgm:cxn modelId="{F50DFA59-9E27-4591-A2FD-E3FACEDBC780}" type="presOf" srcId="{32127E3A-D4CB-4432-A7BD-71BD68646523}" destId="{C2F4B37F-7A76-4ADF-BF33-13122EDDF0B1}" srcOrd="0" destOrd="0" presId="urn:microsoft.com/office/officeart/2005/8/layout/hList9"/>
    <dgm:cxn modelId="{A0A3757D-21F1-422A-A7DB-8E06E1A16505}" type="presOf" srcId="{E915C87A-C6F1-435F-BCFB-70CBD13CDDCC}" destId="{B3BD13FF-FEBF-41A7-A351-036D0C98F055}" srcOrd="0" destOrd="0" presId="urn:microsoft.com/office/officeart/2005/8/layout/hList9"/>
    <dgm:cxn modelId="{F3967984-86D7-46ED-933F-E3DC5F276B97}" type="presOf" srcId="{C9D0A7F9-AECC-4D0D-9E50-C73FE7EF6944}" destId="{C950F4ED-48A7-4757-9435-342402B09711}" srcOrd="0" destOrd="0" presId="urn:microsoft.com/office/officeart/2005/8/layout/hList9"/>
    <dgm:cxn modelId="{37617088-8AA4-4F96-8388-503A3F09A8AB}" srcId="{C9D0A7F9-AECC-4D0D-9E50-C73FE7EF6944}" destId="{86EE4299-A821-48C6-862E-D00609F2702F}" srcOrd="0" destOrd="0" parTransId="{9364718C-BC03-4A3C-B720-0B049658214B}" sibTransId="{24C66624-9A11-4A78-82A6-AE1E71090589}"/>
    <dgm:cxn modelId="{78745A8B-C077-4A81-9C46-9A36F2958458}" type="presOf" srcId="{133A5855-5E16-4068-AA6B-61E59F34B786}" destId="{D5D222B7-FD92-4C37-A2C1-FD4DB07687F7}" srcOrd="0" destOrd="0" presId="urn:microsoft.com/office/officeart/2005/8/layout/hList9"/>
    <dgm:cxn modelId="{A1402490-112A-44D0-97B3-7A900CC398C4}" srcId="{EE19743D-BED9-41AB-B800-EBA5BF86F8F8}" destId="{32127E3A-D4CB-4432-A7BD-71BD68646523}" srcOrd="0" destOrd="0" parTransId="{F3949439-5359-4AB7-8A29-A1E29917DD03}" sibTransId="{511D9084-1206-44FE-806B-E19659583063}"/>
    <dgm:cxn modelId="{8E6A0B98-2125-43F7-A2E4-266DAE3A2D94}" type="presOf" srcId="{2C429F6F-DA34-4BB1-9258-BC0CEE7A9F78}" destId="{B87FB351-150F-4277-9D98-5EBADCFE97D8}" srcOrd="1" destOrd="0" presId="urn:microsoft.com/office/officeart/2005/8/layout/hList9"/>
    <dgm:cxn modelId="{FCAA5BA1-A2D9-4ABD-B1D2-B9E05B761BD7}" srcId="{C73E041B-D748-4EA6-BDD4-2F7A56AF17C2}" destId="{2C429F6F-DA34-4BB1-9258-BC0CEE7A9F78}" srcOrd="0" destOrd="0" parTransId="{6E5EB88C-6175-45E6-92E6-89CC49953312}" sibTransId="{97E5A1EA-CCC6-45D5-9066-824CBADB9DF9}"/>
    <dgm:cxn modelId="{92DB52AF-FF72-43EF-B493-ABE0937B3ED7}" type="presOf" srcId="{86EE4299-A821-48C6-862E-D00609F2702F}" destId="{E1FE01C4-3FA4-4070-BD50-638A4BB77D79}" srcOrd="1" destOrd="0" presId="urn:microsoft.com/office/officeart/2005/8/layout/hList9"/>
    <dgm:cxn modelId="{57B82EC3-B96A-4A0C-B279-1E1338B2F92F}" srcId="{086DB7F6-9860-4D0B-B9EF-07199B2A2454}" destId="{2F4A01B2-9520-4D67-8BA2-B9C17E7A9526}" srcOrd="0" destOrd="0" parTransId="{7CB8F87D-CAE8-4E16-A524-4325EE8E6FD1}" sibTransId="{A011BAE2-A388-4B7C-8304-891CA63E08DD}"/>
    <dgm:cxn modelId="{41595DC6-4FC6-4EA4-AB3B-B2F07263E132}" srcId="{5CFF2676-31C7-4482-99F9-B6A1DF61975B}" destId="{428F7467-B703-490B-9C19-84E0140464C0}" srcOrd="1" destOrd="0" parTransId="{3073A8FF-D152-4318-9470-7970C12B3AEA}" sibTransId="{AE4CFF45-BC5E-493B-95EF-BAA4AE841152}"/>
    <dgm:cxn modelId="{3D742FCA-8020-48D0-AB71-D519BE544004}" type="presOf" srcId="{2F4A01B2-9520-4D67-8BA2-B9C17E7A9526}" destId="{CA99E0F5-AF44-450A-B4D8-A6B499651DEF}" srcOrd="1" destOrd="0" presId="urn:microsoft.com/office/officeart/2005/8/layout/hList9"/>
    <dgm:cxn modelId="{967B86E1-DEDA-461F-B44D-2C9477BCA90B}" type="presOf" srcId="{EE19743D-BED9-41AB-B800-EBA5BF86F8F8}" destId="{D2C2C018-2B0A-4AAE-8529-C9A72B258609}" srcOrd="0" destOrd="0" presId="urn:microsoft.com/office/officeart/2005/8/layout/hList9"/>
    <dgm:cxn modelId="{0DF4C3EA-F735-4E42-88B3-800993BCF69A}" type="presOf" srcId="{32127E3A-D4CB-4432-A7BD-71BD68646523}" destId="{BBDCB89A-ACC3-4FED-BD7F-80F3FDFB6B0E}" srcOrd="1" destOrd="0" presId="urn:microsoft.com/office/officeart/2005/8/layout/hList9"/>
    <dgm:cxn modelId="{1EEC3BF6-E636-4D08-BD60-4B99AB4CC682}" srcId="{5CFF2676-31C7-4482-99F9-B6A1DF61975B}" destId="{C73E041B-D748-4EA6-BDD4-2F7A56AF17C2}" srcOrd="3" destOrd="0" parTransId="{434550CD-6838-49BA-949B-CA90B73FC3AB}" sibTransId="{849ABBA6-B933-418B-8121-C3E3AA89FCF1}"/>
    <dgm:cxn modelId="{621CA4F6-9EE4-4A68-9345-3640B2D78678}" type="presOf" srcId="{2C429F6F-DA34-4BB1-9258-BC0CEE7A9F78}" destId="{9D747B03-0881-4095-AAD0-E3A67F764338}" srcOrd="0" destOrd="0" presId="urn:microsoft.com/office/officeart/2005/8/layout/hList9"/>
    <dgm:cxn modelId="{EF1CDE1F-8698-4D7D-BEA6-A6A2BA3CE5CF}" type="presParOf" srcId="{9AB9CFB8-0224-4967-8AD8-16B3F24630D6}" destId="{15103588-F588-4923-955F-B2A18290C991}" srcOrd="0" destOrd="0" presId="urn:microsoft.com/office/officeart/2005/8/layout/hList9"/>
    <dgm:cxn modelId="{511CBDF6-F273-4A05-BD73-19BC7DC1A18A}" type="presParOf" srcId="{9AB9CFB8-0224-4967-8AD8-16B3F24630D6}" destId="{29DC1031-2F49-4D67-AA5B-EF7DD9B68CE1}" srcOrd="1" destOrd="0" presId="urn:microsoft.com/office/officeart/2005/8/layout/hList9"/>
    <dgm:cxn modelId="{CAED9EE8-8339-4711-A115-E8D14C0E73DE}" type="presParOf" srcId="{29DC1031-2F49-4D67-AA5B-EF7DD9B68CE1}" destId="{1367CDAD-9E16-4970-A9C9-C0B6B68564CF}" srcOrd="0" destOrd="0" presId="urn:microsoft.com/office/officeart/2005/8/layout/hList9"/>
    <dgm:cxn modelId="{0A866559-F8F5-4483-984D-EA6C6BA59A46}" type="presParOf" srcId="{29DC1031-2F49-4D67-AA5B-EF7DD9B68CE1}" destId="{90A65904-8B57-4718-B9D6-218392DC2F13}" srcOrd="1" destOrd="0" presId="urn:microsoft.com/office/officeart/2005/8/layout/hList9"/>
    <dgm:cxn modelId="{835B1934-42D9-4435-971A-430E22A655D7}" type="presParOf" srcId="{90A65904-8B57-4718-B9D6-218392DC2F13}" destId="{D5D222B7-FD92-4C37-A2C1-FD4DB07687F7}" srcOrd="0" destOrd="0" presId="urn:microsoft.com/office/officeart/2005/8/layout/hList9"/>
    <dgm:cxn modelId="{C82F14D9-BDFA-4C60-88B4-DE0F80AA486D}" type="presParOf" srcId="{90A65904-8B57-4718-B9D6-218392DC2F13}" destId="{73EE27CA-4289-4F53-B45A-363C191E6D21}" srcOrd="1" destOrd="0" presId="urn:microsoft.com/office/officeart/2005/8/layout/hList9"/>
    <dgm:cxn modelId="{05BBC8A4-6777-467D-A457-9BE4A05AA51D}" type="presParOf" srcId="{9AB9CFB8-0224-4967-8AD8-16B3F24630D6}" destId="{49CFBF24-D4CF-4615-8441-7EF8E1B6C091}" srcOrd="2" destOrd="0" presId="urn:microsoft.com/office/officeart/2005/8/layout/hList9"/>
    <dgm:cxn modelId="{3A32C09B-9410-45C8-A5A7-6B3FEDA0B2C2}" type="presParOf" srcId="{9AB9CFB8-0224-4967-8AD8-16B3F24630D6}" destId="{4ACD62F5-FC1A-4026-9D63-341513E12C88}" srcOrd="3" destOrd="0" presId="urn:microsoft.com/office/officeart/2005/8/layout/hList9"/>
    <dgm:cxn modelId="{8198F1A9-D450-4DC0-8BDF-0A05DF501745}" type="presParOf" srcId="{9AB9CFB8-0224-4967-8AD8-16B3F24630D6}" destId="{279B8EE6-7DF9-4ACE-A2BD-460EC03DE8B2}" srcOrd="4" destOrd="0" presId="urn:microsoft.com/office/officeart/2005/8/layout/hList9"/>
    <dgm:cxn modelId="{8CB3F4F4-4AE6-4B5B-8F80-E29FB0B15013}" type="presParOf" srcId="{9AB9CFB8-0224-4967-8AD8-16B3F24630D6}" destId="{C3CF3CEA-BE06-4C99-B7DA-F0145EA2AA9D}" srcOrd="5" destOrd="0" presId="urn:microsoft.com/office/officeart/2005/8/layout/hList9"/>
    <dgm:cxn modelId="{759F09C3-2281-41A1-B88C-54B357F266E0}" type="presParOf" srcId="{9AB9CFB8-0224-4967-8AD8-16B3F24630D6}" destId="{E47E2713-528B-4F76-B854-F7C0C96948D4}" srcOrd="6" destOrd="0" presId="urn:microsoft.com/office/officeart/2005/8/layout/hList9"/>
    <dgm:cxn modelId="{28A769E0-1C4F-4123-A320-254B813F4D88}" type="presParOf" srcId="{E47E2713-528B-4F76-B854-F7C0C96948D4}" destId="{DF8FAAAA-0BE0-441A-9358-7E6D140337E0}" srcOrd="0" destOrd="0" presId="urn:microsoft.com/office/officeart/2005/8/layout/hList9"/>
    <dgm:cxn modelId="{1CF91F00-A446-4071-A112-7299F1077E97}" type="presParOf" srcId="{E47E2713-528B-4F76-B854-F7C0C96948D4}" destId="{93E68E99-67CE-46CD-84AA-6606A71F4A76}" srcOrd="1" destOrd="0" presId="urn:microsoft.com/office/officeart/2005/8/layout/hList9"/>
    <dgm:cxn modelId="{AE29896A-E919-420E-A4B2-2C01AFE900A3}" type="presParOf" srcId="{93E68E99-67CE-46CD-84AA-6606A71F4A76}" destId="{B3BD13FF-FEBF-41A7-A351-036D0C98F055}" srcOrd="0" destOrd="0" presId="urn:microsoft.com/office/officeart/2005/8/layout/hList9"/>
    <dgm:cxn modelId="{F752F069-0A15-463C-BDF8-08F3A82098FD}" type="presParOf" srcId="{93E68E99-67CE-46CD-84AA-6606A71F4A76}" destId="{7C8D5CBD-4316-49C5-AF3C-B1922F8F9B26}" srcOrd="1" destOrd="0" presId="urn:microsoft.com/office/officeart/2005/8/layout/hList9"/>
    <dgm:cxn modelId="{0EA6D4FC-FBB9-4DC1-B103-E0B81408006F}" type="presParOf" srcId="{9AB9CFB8-0224-4967-8AD8-16B3F24630D6}" destId="{D3B0A6E3-8E0C-42CD-92BA-6796652DF00E}" srcOrd="7" destOrd="0" presId="urn:microsoft.com/office/officeart/2005/8/layout/hList9"/>
    <dgm:cxn modelId="{01387732-1465-4BDF-A824-C37E481F0AEF}" type="presParOf" srcId="{9AB9CFB8-0224-4967-8AD8-16B3F24630D6}" destId="{4FD2DF8B-E027-4A3F-968B-F53278A1D4AE}" srcOrd="8" destOrd="0" presId="urn:microsoft.com/office/officeart/2005/8/layout/hList9"/>
    <dgm:cxn modelId="{592B499C-A2C7-4B02-842E-9920F9825138}" type="presParOf" srcId="{9AB9CFB8-0224-4967-8AD8-16B3F24630D6}" destId="{0299DB39-8FD3-41E8-BB76-FC5682511D9F}" srcOrd="9" destOrd="0" presId="urn:microsoft.com/office/officeart/2005/8/layout/hList9"/>
    <dgm:cxn modelId="{757D868C-704F-4A6C-AA2D-104EA409FC34}" type="presParOf" srcId="{9AB9CFB8-0224-4967-8AD8-16B3F24630D6}" destId="{6C552AD7-B7C9-4D08-9706-2C72D5DCC03B}" srcOrd="10" destOrd="0" presId="urn:microsoft.com/office/officeart/2005/8/layout/hList9"/>
    <dgm:cxn modelId="{058B811E-9DA3-44F4-B5CB-0D89EACCEB65}" type="presParOf" srcId="{9AB9CFB8-0224-4967-8AD8-16B3F24630D6}" destId="{3DBE65FD-BFAC-4C07-B30B-4B599D2A27A0}" srcOrd="11" destOrd="0" presId="urn:microsoft.com/office/officeart/2005/8/layout/hList9"/>
    <dgm:cxn modelId="{09C5770F-A44F-4939-92ED-9896D237CDCA}" type="presParOf" srcId="{3DBE65FD-BFAC-4C07-B30B-4B599D2A27A0}" destId="{68313A89-B3B8-450F-9ED6-00E130B25655}" srcOrd="0" destOrd="0" presId="urn:microsoft.com/office/officeart/2005/8/layout/hList9"/>
    <dgm:cxn modelId="{92DC86D8-0847-4471-80C4-E8E1CB651D4A}" type="presParOf" srcId="{3DBE65FD-BFAC-4C07-B30B-4B599D2A27A0}" destId="{DDE3DD4B-D384-4AE2-A292-82C24D0A107F}" srcOrd="1" destOrd="0" presId="urn:microsoft.com/office/officeart/2005/8/layout/hList9"/>
    <dgm:cxn modelId="{F84310A1-0C9B-4591-A0F3-70E3045036E7}" type="presParOf" srcId="{DDE3DD4B-D384-4AE2-A292-82C24D0A107F}" destId="{C2F4B37F-7A76-4ADF-BF33-13122EDDF0B1}" srcOrd="0" destOrd="0" presId="urn:microsoft.com/office/officeart/2005/8/layout/hList9"/>
    <dgm:cxn modelId="{04334030-2E06-4311-8ADA-C39E74C6B144}" type="presParOf" srcId="{DDE3DD4B-D384-4AE2-A292-82C24D0A107F}" destId="{BBDCB89A-ACC3-4FED-BD7F-80F3FDFB6B0E}" srcOrd="1" destOrd="0" presId="urn:microsoft.com/office/officeart/2005/8/layout/hList9"/>
    <dgm:cxn modelId="{915C7207-4FE2-4A43-9E26-D843828A47F2}" type="presParOf" srcId="{9AB9CFB8-0224-4967-8AD8-16B3F24630D6}" destId="{EA2B7A8D-68B7-4B81-89C0-3CA9A73D7273}" srcOrd="12" destOrd="0" presId="urn:microsoft.com/office/officeart/2005/8/layout/hList9"/>
    <dgm:cxn modelId="{EADC1CBD-A069-49CB-B8E3-5AABB665904B}" type="presParOf" srcId="{9AB9CFB8-0224-4967-8AD8-16B3F24630D6}" destId="{D2C2C018-2B0A-4AAE-8529-C9A72B258609}" srcOrd="13" destOrd="0" presId="urn:microsoft.com/office/officeart/2005/8/layout/hList9"/>
    <dgm:cxn modelId="{104B4644-3A1F-4856-AFBC-262CF036A5D4}" type="presParOf" srcId="{9AB9CFB8-0224-4967-8AD8-16B3F24630D6}" destId="{215D57AC-56EC-4A24-A929-C128B491ED4B}" srcOrd="14" destOrd="0" presId="urn:microsoft.com/office/officeart/2005/8/layout/hList9"/>
    <dgm:cxn modelId="{9A2A7F59-6A38-4FA5-A91A-0DFA8D21D29E}" type="presParOf" srcId="{9AB9CFB8-0224-4967-8AD8-16B3F24630D6}" destId="{71827CFC-ADDE-4144-BA43-D8A454DAEC8A}" srcOrd="15" destOrd="0" presId="urn:microsoft.com/office/officeart/2005/8/layout/hList9"/>
    <dgm:cxn modelId="{B0E81279-7E4B-48B8-BA9C-203E4436F7DF}" type="presParOf" srcId="{9AB9CFB8-0224-4967-8AD8-16B3F24630D6}" destId="{F5E646B2-4817-448B-AF61-1C626A293A9D}" srcOrd="16" destOrd="0" presId="urn:microsoft.com/office/officeart/2005/8/layout/hList9"/>
    <dgm:cxn modelId="{9FE719F4-BBBE-4B13-8369-13DC63EE412F}" type="presParOf" srcId="{F5E646B2-4817-448B-AF61-1C626A293A9D}" destId="{141FE5F0-8F71-4F73-BDCB-D592800444D3}" srcOrd="0" destOrd="0" presId="urn:microsoft.com/office/officeart/2005/8/layout/hList9"/>
    <dgm:cxn modelId="{20EEBF24-B511-4DC1-9A01-6E904E0FD544}" type="presParOf" srcId="{F5E646B2-4817-448B-AF61-1C626A293A9D}" destId="{4BD8012B-A0F7-4480-8E9D-B0C73BC1BE00}" srcOrd="1" destOrd="0" presId="urn:microsoft.com/office/officeart/2005/8/layout/hList9"/>
    <dgm:cxn modelId="{F7C7BF25-95B3-4C5F-8A8A-99DC6FC33E76}" type="presParOf" srcId="{4BD8012B-A0F7-4480-8E9D-B0C73BC1BE00}" destId="{9D747B03-0881-4095-AAD0-E3A67F764338}" srcOrd="0" destOrd="0" presId="urn:microsoft.com/office/officeart/2005/8/layout/hList9"/>
    <dgm:cxn modelId="{9EBF85B1-88C7-4B49-AB97-BD41BFB8E723}" type="presParOf" srcId="{4BD8012B-A0F7-4480-8E9D-B0C73BC1BE00}" destId="{B87FB351-150F-4277-9D98-5EBADCFE97D8}" srcOrd="1" destOrd="0" presId="urn:microsoft.com/office/officeart/2005/8/layout/hList9"/>
    <dgm:cxn modelId="{DE97ED40-9484-48C2-8C6E-8502EA56C0EC}" type="presParOf" srcId="{9AB9CFB8-0224-4967-8AD8-16B3F24630D6}" destId="{E067A8C4-B7D9-40CC-A8CD-4624DEAD1B63}" srcOrd="17" destOrd="0" presId="urn:microsoft.com/office/officeart/2005/8/layout/hList9"/>
    <dgm:cxn modelId="{9CA87ADE-7932-4B4D-A99B-CBFFDF5B495B}" type="presParOf" srcId="{9AB9CFB8-0224-4967-8AD8-16B3F24630D6}" destId="{3DE30892-BA90-49B2-8A4A-30D265BBD4FF}" srcOrd="18" destOrd="0" presId="urn:microsoft.com/office/officeart/2005/8/layout/hList9"/>
    <dgm:cxn modelId="{39358D14-39AD-4E6E-962E-A74CC4F3A1E3}" type="presParOf" srcId="{9AB9CFB8-0224-4967-8AD8-16B3F24630D6}" destId="{1C590186-DB61-4C4C-8D78-00524174C019}" srcOrd="19" destOrd="0" presId="urn:microsoft.com/office/officeart/2005/8/layout/hList9"/>
    <dgm:cxn modelId="{6ED18F8B-0695-4B71-8DDD-E3B3AFE73993}" type="presParOf" srcId="{9AB9CFB8-0224-4967-8AD8-16B3F24630D6}" destId="{851B3A4D-0D28-4D4C-9A31-E7CAE4429989}" srcOrd="20" destOrd="0" presId="urn:microsoft.com/office/officeart/2005/8/layout/hList9"/>
    <dgm:cxn modelId="{87E046F7-7C96-47AB-87D7-E57829207B92}" type="presParOf" srcId="{9AB9CFB8-0224-4967-8AD8-16B3F24630D6}" destId="{F4F3C938-D7B5-4CAA-9F1A-2A85D0740E8B}" srcOrd="21" destOrd="0" presId="urn:microsoft.com/office/officeart/2005/8/layout/hList9"/>
    <dgm:cxn modelId="{59351466-66F6-4EE6-A30B-326D1A2C5A6C}" type="presParOf" srcId="{F4F3C938-D7B5-4CAA-9F1A-2A85D0740E8B}" destId="{5E5B93B2-6844-4579-9E09-AA2B016905B9}" srcOrd="0" destOrd="0" presId="urn:microsoft.com/office/officeart/2005/8/layout/hList9"/>
    <dgm:cxn modelId="{6E41E68B-3DC3-472C-B2C6-1B43B002F09E}" type="presParOf" srcId="{F4F3C938-D7B5-4CAA-9F1A-2A85D0740E8B}" destId="{FB451E06-686F-435B-9A72-F069E7E0B1AD}" srcOrd="1" destOrd="0" presId="urn:microsoft.com/office/officeart/2005/8/layout/hList9"/>
    <dgm:cxn modelId="{69A46982-00C6-4AA3-9B3C-A05A8A9B1DB2}" type="presParOf" srcId="{FB451E06-686F-435B-9A72-F069E7E0B1AD}" destId="{8D65038E-8A4D-4111-93E3-106CC5E1DD58}" srcOrd="0" destOrd="0" presId="urn:microsoft.com/office/officeart/2005/8/layout/hList9"/>
    <dgm:cxn modelId="{32A18061-366A-498B-943B-7A6C0863D7B6}" type="presParOf" srcId="{FB451E06-686F-435B-9A72-F069E7E0B1AD}" destId="{CA99E0F5-AF44-450A-B4D8-A6B499651DEF}" srcOrd="1" destOrd="0" presId="urn:microsoft.com/office/officeart/2005/8/layout/hList9"/>
    <dgm:cxn modelId="{67DC0532-B22F-48EE-A546-3F35EB5BE2EE}" type="presParOf" srcId="{9AB9CFB8-0224-4967-8AD8-16B3F24630D6}" destId="{C656F6D8-0FE2-46AE-A0EF-63F641526155}" srcOrd="22" destOrd="0" presId="urn:microsoft.com/office/officeart/2005/8/layout/hList9"/>
    <dgm:cxn modelId="{8124DC69-7FF5-4848-B7FA-9533F700788F}" type="presParOf" srcId="{9AB9CFB8-0224-4967-8AD8-16B3F24630D6}" destId="{2AEE9F27-3EE9-486B-B83F-81BE8A9A0B49}" srcOrd="23" destOrd="0" presId="urn:microsoft.com/office/officeart/2005/8/layout/hList9"/>
    <dgm:cxn modelId="{09494A3D-30CD-4141-A98A-9026CB1EBB10}" type="presParOf" srcId="{9AB9CFB8-0224-4967-8AD8-16B3F24630D6}" destId="{94F7B577-315B-475E-B594-6AFF3CEE1B3A}" srcOrd="24" destOrd="0" presId="urn:microsoft.com/office/officeart/2005/8/layout/hList9"/>
    <dgm:cxn modelId="{31F9C083-00A0-4429-9DF8-E0502D790990}" type="presParOf" srcId="{9AB9CFB8-0224-4967-8AD8-16B3F24630D6}" destId="{961CACE0-E218-42C3-87DF-6EFBE094D09C}" srcOrd="25" destOrd="0" presId="urn:microsoft.com/office/officeart/2005/8/layout/hList9"/>
    <dgm:cxn modelId="{05223190-08E3-4705-BC17-D1680B0318B3}" type="presParOf" srcId="{9AB9CFB8-0224-4967-8AD8-16B3F24630D6}" destId="{0EF1723F-E1C8-47DA-B4C5-45059C30E3A9}" srcOrd="26" destOrd="0" presId="urn:microsoft.com/office/officeart/2005/8/layout/hList9"/>
    <dgm:cxn modelId="{F404ABE8-5D77-4C4C-93B5-EA0840F9D10C}" type="presParOf" srcId="{0EF1723F-E1C8-47DA-B4C5-45059C30E3A9}" destId="{328E87D7-E20D-46F9-9BBD-F34C939BF08E}" srcOrd="0" destOrd="0" presId="urn:microsoft.com/office/officeart/2005/8/layout/hList9"/>
    <dgm:cxn modelId="{3438B2F6-6C41-42FA-94BF-319054BBAE6A}" type="presParOf" srcId="{0EF1723F-E1C8-47DA-B4C5-45059C30E3A9}" destId="{025CC8B4-5146-4EAA-B23A-87447944AE29}" srcOrd="1" destOrd="0" presId="urn:microsoft.com/office/officeart/2005/8/layout/hList9"/>
    <dgm:cxn modelId="{FB959FFB-9C29-4C5C-9F96-48A20051EE79}" type="presParOf" srcId="{025CC8B4-5146-4EAA-B23A-87447944AE29}" destId="{FA36A8D2-17AE-41A2-9D45-192EC613A146}" srcOrd="0" destOrd="0" presId="urn:microsoft.com/office/officeart/2005/8/layout/hList9"/>
    <dgm:cxn modelId="{7DDACD7D-7B0B-4A7B-B81B-CCD37BC8BBC8}" type="presParOf" srcId="{025CC8B4-5146-4EAA-B23A-87447944AE29}" destId="{E1FE01C4-3FA4-4070-BD50-638A4BB77D79}" srcOrd="1" destOrd="0" presId="urn:microsoft.com/office/officeart/2005/8/layout/hList9"/>
    <dgm:cxn modelId="{FFBCBCD9-02A6-4DBE-958F-6700B47EEF9E}" type="presParOf" srcId="{9AB9CFB8-0224-4967-8AD8-16B3F24630D6}" destId="{0FD6CD40-80DF-47E5-B714-8A7086DBEA14}" srcOrd="27" destOrd="0" presId="urn:microsoft.com/office/officeart/2005/8/layout/hList9"/>
    <dgm:cxn modelId="{3FE26842-C591-4968-8073-D2F49E907847}" type="presParOf" srcId="{9AB9CFB8-0224-4967-8AD8-16B3F24630D6}" destId="{C950F4ED-48A7-4757-9435-342402B09711}" srcOrd="2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55828F5-3869-4449-B2A9-E7DDF881FDCA}" type="doc">
      <dgm:prSet loTypeId="urn:microsoft.com/office/officeart/2005/8/layout/bProcess4" loCatId="process" qsTypeId="urn:microsoft.com/office/officeart/2005/8/quickstyle/3d5" qsCatId="3D" csTypeId="urn:microsoft.com/office/officeart/2005/8/colors/accent1_2" csCatId="accent1" phldr="1"/>
      <dgm:spPr/>
    </dgm:pt>
    <dgm:pt modelId="{D29C18AD-697B-471C-8FC3-450FF8BA444D}">
      <dgm:prSet phldrT="[文本]"/>
      <dgm:spPr/>
      <dgm:t>
        <a:bodyPr/>
        <a:lstStyle/>
        <a:p>
          <a:r>
            <a:rPr lang="zh-CN" altLang="en-US" dirty="0"/>
            <a:t>客户图像</a:t>
          </a:r>
        </a:p>
      </dgm:t>
    </dgm:pt>
    <dgm:pt modelId="{03DB6E20-FECD-443E-9600-546305E8A96D}" cxnId="{A7D5F667-B6F6-49C9-9810-31ED351D3D1C}" type="parTrans">
      <dgm:prSet/>
      <dgm:spPr/>
      <dgm:t>
        <a:bodyPr/>
        <a:lstStyle/>
        <a:p>
          <a:endParaRPr lang="zh-CN" altLang="en-US"/>
        </a:p>
      </dgm:t>
    </dgm:pt>
    <dgm:pt modelId="{BD70AF49-6C6A-4438-A289-E69817901C59}" cxnId="{A7D5F667-B6F6-49C9-9810-31ED351D3D1C}" type="sibTrans">
      <dgm:prSet/>
      <dgm:spPr/>
      <dgm:t>
        <a:bodyPr/>
        <a:lstStyle/>
        <a:p>
          <a:endParaRPr lang="zh-CN" altLang="en-US"/>
        </a:p>
      </dgm:t>
    </dgm:pt>
    <dgm:pt modelId="{67D41666-A657-43A6-90B8-64CEB83750AD}">
      <dgm:prSet phldrT="[文本]"/>
      <dgm:spPr/>
      <dgm:t>
        <a:bodyPr/>
        <a:lstStyle/>
        <a:p>
          <a:r>
            <a:rPr lang="zh-CN" altLang="en-US" dirty="0"/>
            <a:t>基本信息</a:t>
          </a:r>
        </a:p>
      </dgm:t>
    </dgm:pt>
    <dgm:pt modelId="{7BFA11EC-723C-4962-9C0C-340CFA81534C}" cxnId="{F2BCB74F-2596-4289-BC56-CA56D62B77C1}" type="parTrans">
      <dgm:prSet/>
      <dgm:spPr/>
      <dgm:t>
        <a:bodyPr/>
        <a:lstStyle/>
        <a:p>
          <a:endParaRPr lang="zh-CN" altLang="en-US"/>
        </a:p>
      </dgm:t>
    </dgm:pt>
    <dgm:pt modelId="{9EB3A2B1-D80B-454D-A886-5E8EB10B2F1E}" cxnId="{F2BCB74F-2596-4289-BC56-CA56D62B77C1}" type="sibTrans">
      <dgm:prSet/>
      <dgm:spPr/>
      <dgm:t>
        <a:bodyPr/>
        <a:lstStyle/>
        <a:p>
          <a:endParaRPr lang="zh-CN" altLang="en-US"/>
        </a:p>
      </dgm:t>
    </dgm:pt>
    <dgm:pt modelId="{616BB1FD-0272-4EFE-873B-158C591254DD}">
      <dgm:prSet phldrT="[文本]"/>
      <dgm:spPr/>
      <dgm:t>
        <a:bodyPr/>
        <a:lstStyle/>
        <a:p>
          <a:r>
            <a:rPr lang="zh-CN" altLang="en-US" dirty="0"/>
            <a:t>客户标签</a:t>
          </a:r>
        </a:p>
      </dgm:t>
    </dgm:pt>
    <dgm:pt modelId="{9828AEA9-AD64-4FBC-9ADE-BBFDFA0F3188}" cxnId="{7AA44B6A-2756-4D61-B63D-3A0167FDA031}" type="parTrans">
      <dgm:prSet/>
      <dgm:spPr/>
      <dgm:t>
        <a:bodyPr/>
        <a:lstStyle/>
        <a:p>
          <a:endParaRPr lang="zh-CN" altLang="en-US"/>
        </a:p>
      </dgm:t>
    </dgm:pt>
    <dgm:pt modelId="{728C6A2F-E696-4C63-80D1-95C88F8A3208}" cxnId="{7AA44B6A-2756-4D61-B63D-3A0167FDA031}" type="sibTrans">
      <dgm:prSet/>
      <dgm:spPr/>
      <dgm:t>
        <a:bodyPr/>
        <a:lstStyle/>
        <a:p>
          <a:endParaRPr lang="zh-CN" altLang="en-US"/>
        </a:p>
      </dgm:t>
    </dgm:pt>
    <dgm:pt modelId="{BDFB4A88-53B7-4AC0-9505-141878E3D778}">
      <dgm:prSet phldrT="[文本]"/>
      <dgm:spPr/>
      <dgm:t>
        <a:bodyPr/>
        <a:lstStyle/>
        <a:p>
          <a:r>
            <a:rPr lang="zh-CN" altLang="en-US" dirty="0"/>
            <a:t>快速认知</a:t>
          </a:r>
        </a:p>
      </dgm:t>
    </dgm:pt>
    <dgm:pt modelId="{77BFAEFB-86D2-4F22-9C02-86B8972A618C}" cxnId="{A37B5032-AE0F-485D-ACB3-816830C72185}" type="parTrans">
      <dgm:prSet/>
      <dgm:spPr/>
    </dgm:pt>
    <dgm:pt modelId="{D96B4441-2B0F-4854-AB11-1DBB2EFD4DF3}" cxnId="{A37B5032-AE0F-485D-ACB3-816830C72185}" type="sibTrans">
      <dgm:prSet/>
      <dgm:spPr/>
    </dgm:pt>
    <dgm:pt modelId="{C77252F0-3417-498B-8259-CB3493064588}" type="pres">
      <dgm:prSet presAssocID="{055828F5-3869-4449-B2A9-E7DDF881FDCA}" presName="Name0" presStyleCnt="0">
        <dgm:presLayoutVars>
          <dgm:dir/>
          <dgm:resizeHandles/>
        </dgm:presLayoutVars>
      </dgm:prSet>
      <dgm:spPr/>
    </dgm:pt>
    <dgm:pt modelId="{59574538-6698-438E-9B17-F018B3160F6B}" type="pres">
      <dgm:prSet presAssocID="{D29C18AD-697B-471C-8FC3-450FF8BA444D}" presName="compNode" presStyleCnt="0"/>
      <dgm:spPr/>
    </dgm:pt>
    <dgm:pt modelId="{A5E8033B-4BB9-4E46-A4CE-527C17288E4B}" type="pres">
      <dgm:prSet presAssocID="{D29C18AD-697B-471C-8FC3-450FF8BA444D}" presName="dummyConnPt" presStyleCnt="0"/>
      <dgm:spPr/>
    </dgm:pt>
    <dgm:pt modelId="{9DA1D973-92D9-4355-8693-ACC4F3001AD4}" type="pres">
      <dgm:prSet presAssocID="{D29C18AD-697B-471C-8FC3-450FF8BA444D}" presName="node" presStyleLbl="node1" presStyleIdx="0" presStyleCnt="4">
        <dgm:presLayoutVars>
          <dgm:bulletEnabled val="1"/>
        </dgm:presLayoutVars>
      </dgm:prSet>
      <dgm:spPr/>
    </dgm:pt>
    <dgm:pt modelId="{22E99176-CD5B-4603-A971-7A211DC6192A}" type="pres">
      <dgm:prSet presAssocID="{BD70AF49-6C6A-4438-A289-E69817901C59}" presName="sibTrans" presStyleLbl="bgSibTrans2D1" presStyleIdx="0" presStyleCnt="3"/>
      <dgm:spPr/>
    </dgm:pt>
    <dgm:pt modelId="{F5A0F0E7-C5B7-4FE6-BE3B-3C05E7D1B475}" type="pres">
      <dgm:prSet presAssocID="{67D41666-A657-43A6-90B8-64CEB83750AD}" presName="compNode" presStyleCnt="0"/>
      <dgm:spPr/>
    </dgm:pt>
    <dgm:pt modelId="{F78FA472-5820-439C-9CFD-85E69D6773BA}" type="pres">
      <dgm:prSet presAssocID="{67D41666-A657-43A6-90B8-64CEB83750AD}" presName="dummyConnPt" presStyleCnt="0"/>
      <dgm:spPr/>
    </dgm:pt>
    <dgm:pt modelId="{CEAE25AC-4532-4FE4-8F8C-B48EEB4A4232}" type="pres">
      <dgm:prSet presAssocID="{67D41666-A657-43A6-90B8-64CEB83750AD}" presName="node" presStyleLbl="node1" presStyleIdx="1" presStyleCnt="4">
        <dgm:presLayoutVars>
          <dgm:bulletEnabled val="1"/>
        </dgm:presLayoutVars>
      </dgm:prSet>
      <dgm:spPr/>
    </dgm:pt>
    <dgm:pt modelId="{25128D28-AE51-40D3-A77E-82749F6F606A}" type="pres">
      <dgm:prSet presAssocID="{9EB3A2B1-D80B-454D-A886-5E8EB10B2F1E}" presName="sibTrans" presStyleLbl="bgSibTrans2D1" presStyleIdx="1" presStyleCnt="3"/>
      <dgm:spPr/>
    </dgm:pt>
    <dgm:pt modelId="{2BE3AC86-8946-4829-974B-1B7CEAED72E7}" type="pres">
      <dgm:prSet presAssocID="{616BB1FD-0272-4EFE-873B-158C591254DD}" presName="compNode" presStyleCnt="0"/>
      <dgm:spPr/>
    </dgm:pt>
    <dgm:pt modelId="{E8F55890-D886-4930-9644-F0B07F610887}" type="pres">
      <dgm:prSet presAssocID="{616BB1FD-0272-4EFE-873B-158C591254DD}" presName="dummyConnPt" presStyleCnt="0"/>
      <dgm:spPr/>
    </dgm:pt>
    <dgm:pt modelId="{3F89ED88-6A2E-4B58-81FB-2B2F86574CE2}" type="pres">
      <dgm:prSet presAssocID="{616BB1FD-0272-4EFE-873B-158C591254DD}" presName="node" presStyleLbl="node1" presStyleIdx="2" presStyleCnt="4">
        <dgm:presLayoutVars>
          <dgm:bulletEnabled val="1"/>
        </dgm:presLayoutVars>
      </dgm:prSet>
      <dgm:spPr/>
    </dgm:pt>
    <dgm:pt modelId="{15E51A69-501D-4B12-921E-A1CAA17E74D6}" type="pres">
      <dgm:prSet presAssocID="{728C6A2F-E696-4C63-80D1-95C88F8A3208}" presName="sibTrans" presStyleLbl="bgSibTrans2D1" presStyleIdx="2" presStyleCnt="3"/>
      <dgm:spPr/>
    </dgm:pt>
    <dgm:pt modelId="{4E588108-266E-4C8F-989D-D66E9E1747D8}" type="pres">
      <dgm:prSet presAssocID="{BDFB4A88-53B7-4AC0-9505-141878E3D778}" presName="compNode" presStyleCnt="0"/>
      <dgm:spPr/>
    </dgm:pt>
    <dgm:pt modelId="{DA78D3A1-D0DE-4BF8-84E3-6B9BB37FA5E0}" type="pres">
      <dgm:prSet presAssocID="{BDFB4A88-53B7-4AC0-9505-141878E3D778}" presName="dummyConnPt" presStyleCnt="0"/>
      <dgm:spPr/>
    </dgm:pt>
    <dgm:pt modelId="{8D80DCC8-D5A0-4BEC-ABCE-105779938E54}" type="pres">
      <dgm:prSet presAssocID="{BDFB4A88-53B7-4AC0-9505-141878E3D778}" presName="node" presStyleLbl="node1" presStyleIdx="3" presStyleCnt="4">
        <dgm:presLayoutVars>
          <dgm:bulletEnabled val="1"/>
        </dgm:presLayoutVars>
      </dgm:prSet>
      <dgm:spPr/>
    </dgm:pt>
  </dgm:ptLst>
  <dgm:cxnLst>
    <dgm:cxn modelId="{D202662D-9392-4621-B3DE-7BBC84935828}" type="presOf" srcId="{67D41666-A657-43A6-90B8-64CEB83750AD}" destId="{CEAE25AC-4532-4FE4-8F8C-B48EEB4A4232}" srcOrd="0" destOrd="0" presId="urn:microsoft.com/office/officeart/2005/8/layout/bProcess4"/>
    <dgm:cxn modelId="{A37B5032-AE0F-485D-ACB3-816830C72185}" srcId="{055828F5-3869-4449-B2A9-E7DDF881FDCA}" destId="{BDFB4A88-53B7-4AC0-9505-141878E3D778}" srcOrd="3" destOrd="0" parTransId="{77BFAEFB-86D2-4F22-9C02-86B8972A618C}" sibTransId="{D96B4441-2B0F-4854-AB11-1DBB2EFD4DF3}"/>
    <dgm:cxn modelId="{A7D5F667-B6F6-49C9-9810-31ED351D3D1C}" srcId="{055828F5-3869-4449-B2A9-E7DDF881FDCA}" destId="{D29C18AD-697B-471C-8FC3-450FF8BA444D}" srcOrd="0" destOrd="0" parTransId="{03DB6E20-FECD-443E-9600-546305E8A96D}" sibTransId="{BD70AF49-6C6A-4438-A289-E69817901C59}"/>
    <dgm:cxn modelId="{7AA44B6A-2756-4D61-B63D-3A0167FDA031}" srcId="{055828F5-3869-4449-B2A9-E7DDF881FDCA}" destId="{616BB1FD-0272-4EFE-873B-158C591254DD}" srcOrd="2" destOrd="0" parTransId="{9828AEA9-AD64-4FBC-9ADE-BBFDFA0F3188}" sibTransId="{728C6A2F-E696-4C63-80D1-95C88F8A3208}"/>
    <dgm:cxn modelId="{F2BCB74F-2596-4289-BC56-CA56D62B77C1}" srcId="{055828F5-3869-4449-B2A9-E7DDF881FDCA}" destId="{67D41666-A657-43A6-90B8-64CEB83750AD}" srcOrd="1" destOrd="0" parTransId="{7BFA11EC-723C-4962-9C0C-340CFA81534C}" sibTransId="{9EB3A2B1-D80B-454D-A886-5E8EB10B2F1E}"/>
    <dgm:cxn modelId="{3E5AA884-8241-4940-BE0A-647AF36267C3}" type="presOf" srcId="{055828F5-3869-4449-B2A9-E7DDF881FDCA}" destId="{C77252F0-3417-498B-8259-CB3493064588}" srcOrd="0" destOrd="0" presId="urn:microsoft.com/office/officeart/2005/8/layout/bProcess4"/>
    <dgm:cxn modelId="{167B7EB9-EA43-44EF-BE59-59B6E6242804}" type="presOf" srcId="{616BB1FD-0272-4EFE-873B-158C591254DD}" destId="{3F89ED88-6A2E-4B58-81FB-2B2F86574CE2}" srcOrd="0" destOrd="0" presId="urn:microsoft.com/office/officeart/2005/8/layout/bProcess4"/>
    <dgm:cxn modelId="{8B2248C3-1DD2-4EEF-9E7C-E883370101EC}" type="presOf" srcId="{BD70AF49-6C6A-4438-A289-E69817901C59}" destId="{22E99176-CD5B-4603-A971-7A211DC6192A}" srcOrd="0" destOrd="0" presId="urn:microsoft.com/office/officeart/2005/8/layout/bProcess4"/>
    <dgm:cxn modelId="{961DB7C6-3A1A-4A8D-A532-F327ED4D6DB7}" type="presOf" srcId="{D29C18AD-697B-471C-8FC3-450FF8BA444D}" destId="{9DA1D973-92D9-4355-8693-ACC4F3001AD4}" srcOrd="0" destOrd="0" presId="urn:microsoft.com/office/officeart/2005/8/layout/bProcess4"/>
    <dgm:cxn modelId="{7B5608CD-7355-41C8-B087-AAE77BE4F33E}" type="presOf" srcId="{BDFB4A88-53B7-4AC0-9505-141878E3D778}" destId="{8D80DCC8-D5A0-4BEC-ABCE-105779938E54}" srcOrd="0" destOrd="0" presId="urn:microsoft.com/office/officeart/2005/8/layout/bProcess4"/>
    <dgm:cxn modelId="{6DEA24CD-9A0E-4CB4-8E1B-CBA893DFA7FD}" type="presOf" srcId="{728C6A2F-E696-4C63-80D1-95C88F8A3208}" destId="{15E51A69-501D-4B12-921E-A1CAA17E74D6}" srcOrd="0" destOrd="0" presId="urn:microsoft.com/office/officeart/2005/8/layout/bProcess4"/>
    <dgm:cxn modelId="{20E80EE5-F421-4AB0-B187-56BDA11FABD7}" type="presOf" srcId="{9EB3A2B1-D80B-454D-A886-5E8EB10B2F1E}" destId="{25128D28-AE51-40D3-A77E-82749F6F606A}" srcOrd="0" destOrd="0" presId="urn:microsoft.com/office/officeart/2005/8/layout/bProcess4"/>
    <dgm:cxn modelId="{6A987FE3-F74F-416D-996B-7AE113AAEBC7}" type="presParOf" srcId="{C77252F0-3417-498B-8259-CB3493064588}" destId="{59574538-6698-438E-9B17-F018B3160F6B}" srcOrd="0" destOrd="0" presId="urn:microsoft.com/office/officeart/2005/8/layout/bProcess4"/>
    <dgm:cxn modelId="{C60C9F21-CF56-408F-9F2E-35FC424ED5DD}" type="presParOf" srcId="{59574538-6698-438E-9B17-F018B3160F6B}" destId="{A5E8033B-4BB9-4E46-A4CE-527C17288E4B}" srcOrd="0" destOrd="0" presId="urn:microsoft.com/office/officeart/2005/8/layout/bProcess4"/>
    <dgm:cxn modelId="{0F6D8819-CD6D-424B-AB86-A80018F719C2}" type="presParOf" srcId="{59574538-6698-438E-9B17-F018B3160F6B}" destId="{9DA1D973-92D9-4355-8693-ACC4F3001AD4}" srcOrd="1" destOrd="0" presId="urn:microsoft.com/office/officeart/2005/8/layout/bProcess4"/>
    <dgm:cxn modelId="{F5E6DFA0-CAE5-492F-BE04-9B5344C4CE31}" type="presParOf" srcId="{C77252F0-3417-498B-8259-CB3493064588}" destId="{22E99176-CD5B-4603-A971-7A211DC6192A}" srcOrd="1" destOrd="0" presId="urn:microsoft.com/office/officeart/2005/8/layout/bProcess4"/>
    <dgm:cxn modelId="{67B54F44-7025-4FF5-80B8-6AF976848A5F}" type="presParOf" srcId="{C77252F0-3417-498B-8259-CB3493064588}" destId="{F5A0F0E7-C5B7-4FE6-BE3B-3C05E7D1B475}" srcOrd="2" destOrd="0" presId="urn:microsoft.com/office/officeart/2005/8/layout/bProcess4"/>
    <dgm:cxn modelId="{A1415382-913C-425C-98E3-1223FF196FEB}" type="presParOf" srcId="{F5A0F0E7-C5B7-4FE6-BE3B-3C05E7D1B475}" destId="{F78FA472-5820-439C-9CFD-85E69D6773BA}" srcOrd="0" destOrd="0" presId="urn:microsoft.com/office/officeart/2005/8/layout/bProcess4"/>
    <dgm:cxn modelId="{9879F1D7-1B7F-43CC-8D1B-A0145B9B30E0}" type="presParOf" srcId="{F5A0F0E7-C5B7-4FE6-BE3B-3C05E7D1B475}" destId="{CEAE25AC-4532-4FE4-8F8C-B48EEB4A4232}" srcOrd="1" destOrd="0" presId="urn:microsoft.com/office/officeart/2005/8/layout/bProcess4"/>
    <dgm:cxn modelId="{8A3B8B34-935E-437D-AC37-48939494527E}" type="presParOf" srcId="{C77252F0-3417-498B-8259-CB3493064588}" destId="{25128D28-AE51-40D3-A77E-82749F6F606A}" srcOrd="3" destOrd="0" presId="urn:microsoft.com/office/officeart/2005/8/layout/bProcess4"/>
    <dgm:cxn modelId="{C3B712B2-14AE-4E1D-8E71-36E047F4C6E5}" type="presParOf" srcId="{C77252F0-3417-498B-8259-CB3493064588}" destId="{2BE3AC86-8946-4829-974B-1B7CEAED72E7}" srcOrd="4" destOrd="0" presId="urn:microsoft.com/office/officeart/2005/8/layout/bProcess4"/>
    <dgm:cxn modelId="{9320176D-EE8B-4701-8E7B-5B542A2E2A3D}" type="presParOf" srcId="{2BE3AC86-8946-4829-974B-1B7CEAED72E7}" destId="{E8F55890-D886-4930-9644-F0B07F610887}" srcOrd="0" destOrd="0" presId="urn:microsoft.com/office/officeart/2005/8/layout/bProcess4"/>
    <dgm:cxn modelId="{1CAC6318-9E45-4F7F-BD71-7240588C4884}" type="presParOf" srcId="{2BE3AC86-8946-4829-974B-1B7CEAED72E7}" destId="{3F89ED88-6A2E-4B58-81FB-2B2F86574CE2}" srcOrd="1" destOrd="0" presId="urn:microsoft.com/office/officeart/2005/8/layout/bProcess4"/>
    <dgm:cxn modelId="{315CAA8F-E16D-4AD0-B45C-3F75180C5671}" type="presParOf" srcId="{C77252F0-3417-498B-8259-CB3493064588}" destId="{15E51A69-501D-4B12-921E-A1CAA17E74D6}" srcOrd="5" destOrd="0" presId="urn:microsoft.com/office/officeart/2005/8/layout/bProcess4"/>
    <dgm:cxn modelId="{66269FCF-E21C-49F3-9254-637E6A612708}" type="presParOf" srcId="{C77252F0-3417-498B-8259-CB3493064588}" destId="{4E588108-266E-4C8F-989D-D66E9E1747D8}" srcOrd="6" destOrd="0" presId="urn:microsoft.com/office/officeart/2005/8/layout/bProcess4"/>
    <dgm:cxn modelId="{3281ACEC-4526-4F34-BF3A-07FA74B7ADA3}" type="presParOf" srcId="{4E588108-266E-4C8F-989D-D66E9E1747D8}" destId="{DA78D3A1-D0DE-4BF8-84E3-6B9BB37FA5E0}" srcOrd="0" destOrd="0" presId="urn:microsoft.com/office/officeart/2005/8/layout/bProcess4"/>
    <dgm:cxn modelId="{6BE1CCBA-5947-4161-AAAF-3D85B3F6DD65}" type="presParOf" srcId="{4E588108-266E-4C8F-989D-D66E9E1747D8}" destId="{8D80DCC8-D5A0-4BEC-ABCE-105779938E5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A4C3D1B-B24D-447A-A901-CF79F733ADB9}" type="doc">
      <dgm:prSet loTypeId="urn:microsoft.com/office/officeart/2005/8/layout/funnel1" loCatId="relationship" qsTypeId="urn:microsoft.com/office/officeart/2005/8/quickstyle/simple1#8" qsCatId="simple" csTypeId="urn:microsoft.com/office/officeart/2005/8/colors/accent1_2#13" csCatId="accent1" phldr="1"/>
      <dgm:spPr/>
      <dgm:t>
        <a:bodyPr/>
        <a:lstStyle/>
        <a:p>
          <a:endParaRPr lang="zh-CN" altLang="en-US"/>
        </a:p>
      </dgm:t>
    </dgm:pt>
    <dgm:pt modelId="{D4BEE8DD-9D3E-46A2-92C2-06F985DD480D}">
      <dgm:prSet phldrT="[文本]"/>
      <dgm:spPr/>
      <dgm:t>
        <a:bodyPr/>
        <a:lstStyle/>
        <a:p>
          <a:r>
            <a:rPr lang="en-US" altLang="zh-CN" dirty="0"/>
            <a:t>20-50</a:t>
          </a:r>
          <a:r>
            <a:rPr lang="zh-CN" altLang="en-US" dirty="0"/>
            <a:t>万</a:t>
          </a:r>
        </a:p>
      </dgm:t>
    </dgm:pt>
    <dgm:pt modelId="{6DCD013C-A4AB-4C2B-A83F-068D47167A88}" cxnId="{46C4DB1F-5C65-4CA0-A1B1-DC70A0704EE1}" type="parTrans">
      <dgm:prSet/>
      <dgm:spPr/>
      <dgm:t>
        <a:bodyPr/>
        <a:lstStyle/>
        <a:p>
          <a:endParaRPr lang="zh-CN" altLang="en-US"/>
        </a:p>
      </dgm:t>
    </dgm:pt>
    <dgm:pt modelId="{32A88911-3FA9-4CBE-ABB2-1A887B4C8845}" cxnId="{46C4DB1F-5C65-4CA0-A1B1-DC70A0704EE1}" type="sibTrans">
      <dgm:prSet/>
      <dgm:spPr/>
      <dgm:t>
        <a:bodyPr/>
        <a:lstStyle/>
        <a:p>
          <a:endParaRPr lang="zh-CN" altLang="en-US"/>
        </a:p>
      </dgm:t>
    </dgm:pt>
    <dgm:pt modelId="{3ADBA00E-6987-422B-B64F-DD20831E2BC4}">
      <dgm:prSet phldrT="[文本]"/>
      <dgm:spPr/>
      <dgm:t>
        <a:bodyPr/>
        <a:lstStyle/>
        <a:p>
          <a:r>
            <a:rPr lang="zh-CN" altLang="en-US" dirty="0"/>
            <a:t>公务员</a:t>
          </a:r>
        </a:p>
      </dgm:t>
    </dgm:pt>
    <dgm:pt modelId="{D167DF71-3EE9-4B95-BD9A-D1D920844452}" cxnId="{270966FA-61F5-4104-A2AE-D15BD79F06FB}" type="parTrans">
      <dgm:prSet/>
      <dgm:spPr/>
      <dgm:t>
        <a:bodyPr/>
        <a:lstStyle/>
        <a:p>
          <a:endParaRPr lang="zh-CN" altLang="en-US"/>
        </a:p>
      </dgm:t>
    </dgm:pt>
    <dgm:pt modelId="{D532E6C0-7B5F-4729-8AA6-BBE93EE3039D}" cxnId="{270966FA-61F5-4104-A2AE-D15BD79F06FB}" type="sibTrans">
      <dgm:prSet/>
      <dgm:spPr/>
      <dgm:t>
        <a:bodyPr/>
        <a:lstStyle/>
        <a:p>
          <a:endParaRPr lang="zh-CN" altLang="en-US"/>
        </a:p>
      </dgm:t>
    </dgm:pt>
    <dgm:pt modelId="{EBE8DF37-2B25-40B0-8A2E-E73ADD99B6B0}">
      <dgm:prSet phldrT="[文本]"/>
      <dgm:spPr/>
      <dgm:t>
        <a:bodyPr/>
        <a:lstStyle/>
        <a:p>
          <a:r>
            <a:rPr lang="zh-CN" altLang="en-US" dirty="0"/>
            <a:t>教师</a:t>
          </a:r>
        </a:p>
      </dgm:t>
    </dgm:pt>
    <dgm:pt modelId="{114A49DC-CD5E-405E-8A34-BE035A9B486F}" cxnId="{1FCFBD9A-F42D-47D9-B18A-11EB0B6565C1}" type="parTrans">
      <dgm:prSet/>
      <dgm:spPr/>
      <dgm:t>
        <a:bodyPr/>
        <a:lstStyle/>
        <a:p>
          <a:endParaRPr lang="zh-CN" altLang="en-US"/>
        </a:p>
      </dgm:t>
    </dgm:pt>
    <dgm:pt modelId="{8C5F17F0-6E97-4ED5-873D-32CED6072C64}" cxnId="{1FCFBD9A-F42D-47D9-B18A-11EB0B6565C1}" type="sibTrans">
      <dgm:prSet/>
      <dgm:spPr/>
      <dgm:t>
        <a:bodyPr/>
        <a:lstStyle/>
        <a:p>
          <a:endParaRPr lang="zh-CN" altLang="en-US"/>
        </a:p>
      </dgm:t>
    </dgm:pt>
    <dgm:pt modelId="{5E4426BE-B863-4EEE-AEB7-9A7353F73022}">
      <dgm:prSet phldrT="[文本]"/>
      <dgm:spPr/>
      <dgm:t>
        <a:bodyPr/>
        <a:lstStyle/>
        <a:p>
          <a:r>
            <a:rPr lang="zh-CN" altLang="en-US" dirty="0"/>
            <a:t>查询条件</a:t>
          </a:r>
        </a:p>
      </dgm:t>
    </dgm:pt>
    <dgm:pt modelId="{588E5BC3-829D-49E2-9033-C2811B74ED15}" cxnId="{FD56CB97-5EE2-4B90-980B-89D97848D177}" type="parTrans">
      <dgm:prSet/>
      <dgm:spPr/>
      <dgm:t>
        <a:bodyPr/>
        <a:lstStyle/>
        <a:p>
          <a:endParaRPr lang="zh-CN" altLang="en-US"/>
        </a:p>
      </dgm:t>
    </dgm:pt>
    <dgm:pt modelId="{82E9FE59-C858-4E24-B576-3A1249E492FF}" cxnId="{FD56CB97-5EE2-4B90-980B-89D97848D177}" type="sibTrans">
      <dgm:prSet/>
      <dgm:spPr/>
      <dgm:t>
        <a:bodyPr/>
        <a:lstStyle/>
        <a:p>
          <a:endParaRPr lang="zh-CN" altLang="en-US"/>
        </a:p>
      </dgm:t>
    </dgm:pt>
    <dgm:pt modelId="{0C0FBE46-9C28-4B1A-BFA9-2071E4D451A9}" type="pres">
      <dgm:prSet presAssocID="{DA4C3D1B-B24D-447A-A901-CF79F733ADB9}" presName="Name0" presStyleCnt="0">
        <dgm:presLayoutVars>
          <dgm:chMax val="4"/>
          <dgm:resizeHandles val="exact"/>
        </dgm:presLayoutVars>
      </dgm:prSet>
      <dgm:spPr/>
    </dgm:pt>
    <dgm:pt modelId="{229F73A7-A38F-4A80-B546-0397F4A41BEE}" type="pres">
      <dgm:prSet presAssocID="{DA4C3D1B-B24D-447A-A901-CF79F733ADB9}" presName="ellipse" presStyleLbl="trBgShp" presStyleIdx="0" presStyleCnt="1"/>
      <dgm:spPr/>
    </dgm:pt>
    <dgm:pt modelId="{BF0EF3A1-FCB7-4BE6-864D-A96432B7D675}" type="pres">
      <dgm:prSet presAssocID="{DA4C3D1B-B24D-447A-A901-CF79F733ADB9}" presName="arrow1" presStyleLbl="fgShp" presStyleIdx="0" presStyleCnt="1"/>
      <dgm:spPr/>
    </dgm:pt>
    <dgm:pt modelId="{D89C2295-2978-4F59-8F97-BFE8DBECED8B}" type="pres">
      <dgm:prSet presAssocID="{DA4C3D1B-B24D-447A-A901-CF79F733ADB9}" presName="rectangle" presStyleLbl="revTx" presStyleIdx="0" presStyleCnt="1">
        <dgm:presLayoutVars>
          <dgm:bulletEnabled val="1"/>
        </dgm:presLayoutVars>
      </dgm:prSet>
      <dgm:spPr/>
    </dgm:pt>
    <dgm:pt modelId="{937909C3-D8DD-487E-9426-8FD94F699157}" type="pres">
      <dgm:prSet presAssocID="{3ADBA00E-6987-422B-B64F-DD20831E2BC4}" presName="item1" presStyleLbl="node1" presStyleIdx="0" presStyleCnt="3">
        <dgm:presLayoutVars>
          <dgm:bulletEnabled val="1"/>
        </dgm:presLayoutVars>
      </dgm:prSet>
      <dgm:spPr/>
    </dgm:pt>
    <dgm:pt modelId="{C0C02865-FE75-46E9-9766-D34D7D92401F}" type="pres">
      <dgm:prSet presAssocID="{EBE8DF37-2B25-40B0-8A2E-E73ADD99B6B0}" presName="item2" presStyleLbl="node1" presStyleIdx="1" presStyleCnt="3">
        <dgm:presLayoutVars>
          <dgm:bulletEnabled val="1"/>
        </dgm:presLayoutVars>
      </dgm:prSet>
      <dgm:spPr/>
    </dgm:pt>
    <dgm:pt modelId="{708B57F3-2574-4F87-B7F0-09832E1ED1A6}" type="pres">
      <dgm:prSet presAssocID="{5E4426BE-B863-4EEE-AEB7-9A7353F73022}" presName="item3" presStyleLbl="node1" presStyleIdx="2" presStyleCnt="3">
        <dgm:presLayoutVars>
          <dgm:bulletEnabled val="1"/>
        </dgm:presLayoutVars>
      </dgm:prSet>
      <dgm:spPr/>
    </dgm:pt>
    <dgm:pt modelId="{F603F1A8-836D-40A2-A774-C4B18F2A3E1D}" type="pres">
      <dgm:prSet presAssocID="{DA4C3D1B-B24D-447A-A901-CF79F733ADB9}" presName="funnel" presStyleLbl="trAlignAcc1" presStyleIdx="0" presStyleCnt="1"/>
      <dgm:spPr/>
    </dgm:pt>
  </dgm:ptLst>
  <dgm:cxnLst>
    <dgm:cxn modelId="{46C4DB1F-5C65-4CA0-A1B1-DC70A0704EE1}" srcId="{DA4C3D1B-B24D-447A-A901-CF79F733ADB9}" destId="{D4BEE8DD-9D3E-46A2-92C2-06F985DD480D}" srcOrd="0" destOrd="0" parTransId="{6DCD013C-A4AB-4C2B-A83F-068D47167A88}" sibTransId="{32A88911-3FA9-4CBE-ABB2-1A887B4C8845}"/>
    <dgm:cxn modelId="{A4B1AD3E-1387-4007-AA8A-9800A703665D}" type="presOf" srcId="{EBE8DF37-2B25-40B0-8A2E-E73ADD99B6B0}" destId="{937909C3-D8DD-487E-9426-8FD94F699157}" srcOrd="0" destOrd="0" presId="urn:microsoft.com/office/officeart/2005/8/layout/funnel1"/>
    <dgm:cxn modelId="{E75D5E6B-B09D-4D70-BA63-187C22DEC9FF}" type="presOf" srcId="{D4BEE8DD-9D3E-46A2-92C2-06F985DD480D}" destId="{708B57F3-2574-4F87-B7F0-09832E1ED1A6}" srcOrd="0" destOrd="0" presId="urn:microsoft.com/office/officeart/2005/8/layout/funnel1"/>
    <dgm:cxn modelId="{150F0450-6A36-4ADD-B0A0-8AB9037229EB}" type="presOf" srcId="{3ADBA00E-6987-422B-B64F-DD20831E2BC4}" destId="{C0C02865-FE75-46E9-9766-D34D7D92401F}" srcOrd="0" destOrd="0" presId="urn:microsoft.com/office/officeart/2005/8/layout/funnel1"/>
    <dgm:cxn modelId="{C12A6258-861E-4599-AF5E-D5017E5068EC}" type="presOf" srcId="{DA4C3D1B-B24D-447A-A901-CF79F733ADB9}" destId="{0C0FBE46-9C28-4B1A-BFA9-2071E4D451A9}" srcOrd="0" destOrd="0" presId="urn:microsoft.com/office/officeart/2005/8/layout/funnel1"/>
    <dgm:cxn modelId="{FD56CB97-5EE2-4B90-980B-89D97848D177}" srcId="{DA4C3D1B-B24D-447A-A901-CF79F733ADB9}" destId="{5E4426BE-B863-4EEE-AEB7-9A7353F73022}" srcOrd="3" destOrd="0" parTransId="{588E5BC3-829D-49E2-9033-C2811B74ED15}" sibTransId="{82E9FE59-C858-4E24-B576-3A1249E492FF}"/>
    <dgm:cxn modelId="{1FCFBD9A-F42D-47D9-B18A-11EB0B6565C1}" srcId="{DA4C3D1B-B24D-447A-A901-CF79F733ADB9}" destId="{EBE8DF37-2B25-40B0-8A2E-E73ADD99B6B0}" srcOrd="2" destOrd="0" parTransId="{114A49DC-CD5E-405E-8A34-BE035A9B486F}" sibTransId="{8C5F17F0-6E97-4ED5-873D-32CED6072C64}"/>
    <dgm:cxn modelId="{E1D8ABF2-8A22-4EA2-B25A-5B26DE5A08DC}" type="presOf" srcId="{5E4426BE-B863-4EEE-AEB7-9A7353F73022}" destId="{D89C2295-2978-4F59-8F97-BFE8DBECED8B}" srcOrd="0" destOrd="0" presId="urn:microsoft.com/office/officeart/2005/8/layout/funnel1"/>
    <dgm:cxn modelId="{270966FA-61F5-4104-A2AE-D15BD79F06FB}" srcId="{DA4C3D1B-B24D-447A-A901-CF79F733ADB9}" destId="{3ADBA00E-6987-422B-B64F-DD20831E2BC4}" srcOrd="1" destOrd="0" parTransId="{D167DF71-3EE9-4B95-BD9A-D1D920844452}" sibTransId="{D532E6C0-7B5F-4729-8AA6-BBE93EE3039D}"/>
    <dgm:cxn modelId="{FF5B9331-3332-4D47-9C5A-9591DA6778E3}" type="presParOf" srcId="{0C0FBE46-9C28-4B1A-BFA9-2071E4D451A9}" destId="{229F73A7-A38F-4A80-B546-0397F4A41BEE}" srcOrd="0" destOrd="0" presId="urn:microsoft.com/office/officeart/2005/8/layout/funnel1"/>
    <dgm:cxn modelId="{7FC2FDA0-AEE7-4340-92E2-15A9E6AC77F9}" type="presParOf" srcId="{0C0FBE46-9C28-4B1A-BFA9-2071E4D451A9}" destId="{BF0EF3A1-FCB7-4BE6-864D-A96432B7D675}" srcOrd="1" destOrd="0" presId="urn:microsoft.com/office/officeart/2005/8/layout/funnel1"/>
    <dgm:cxn modelId="{17DE186A-852D-4064-87E3-238BF098439A}" type="presParOf" srcId="{0C0FBE46-9C28-4B1A-BFA9-2071E4D451A9}" destId="{D89C2295-2978-4F59-8F97-BFE8DBECED8B}" srcOrd="2" destOrd="0" presId="urn:microsoft.com/office/officeart/2005/8/layout/funnel1"/>
    <dgm:cxn modelId="{617DD444-0583-4C5A-943C-243A47B559ED}" type="presParOf" srcId="{0C0FBE46-9C28-4B1A-BFA9-2071E4D451A9}" destId="{937909C3-D8DD-487E-9426-8FD94F699157}" srcOrd="3" destOrd="0" presId="urn:microsoft.com/office/officeart/2005/8/layout/funnel1"/>
    <dgm:cxn modelId="{87527891-AB0C-4B0A-8EC2-C72D2B035620}" type="presParOf" srcId="{0C0FBE46-9C28-4B1A-BFA9-2071E4D451A9}" destId="{C0C02865-FE75-46E9-9766-D34D7D92401F}" srcOrd="4" destOrd="0" presId="urn:microsoft.com/office/officeart/2005/8/layout/funnel1"/>
    <dgm:cxn modelId="{E450D171-1642-4C3A-A843-415C749025CB}" type="presParOf" srcId="{0C0FBE46-9C28-4B1A-BFA9-2071E4D451A9}" destId="{708B57F3-2574-4F87-B7F0-09832E1ED1A6}" srcOrd="5" destOrd="0" presId="urn:microsoft.com/office/officeart/2005/8/layout/funnel1"/>
    <dgm:cxn modelId="{0537D8CA-8A76-4672-93E2-88B52781106A}" type="presParOf" srcId="{0C0FBE46-9C28-4B1A-BFA9-2071E4D451A9}" destId="{F603F1A8-836D-40A2-A774-C4B18F2A3E1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566B0FA-4649-4F5B-8759-4A78387E7160}" type="doc">
      <dgm:prSet loTypeId="urn:microsoft.com/office/officeart/2005/8/layout/process5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E9B91F1-F60F-4D00-9DDE-A6C485ADE166}">
      <dgm:prSet phldrT="[文本]"/>
      <dgm:spPr/>
      <dgm:t>
        <a:bodyPr/>
        <a:lstStyle/>
        <a:p>
          <a:r>
            <a:rPr lang="zh-CN" altLang="en-US" dirty="0"/>
            <a:t>每日生成</a:t>
          </a:r>
        </a:p>
      </dgm:t>
    </dgm:pt>
    <dgm:pt modelId="{3D16FAAB-04EE-4DEE-A5EB-8F8F726D3B53}" cxnId="{2E5EF5E1-1896-4BE3-A52E-A30131383A51}" type="parTrans">
      <dgm:prSet/>
      <dgm:spPr/>
      <dgm:t>
        <a:bodyPr/>
        <a:lstStyle/>
        <a:p>
          <a:endParaRPr lang="zh-CN" altLang="en-US"/>
        </a:p>
      </dgm:t>
    </dgm:pt>
    <dgm:pt modelId="{8B96FC12-B9B8-4CFF-BA05-F4E96E9306F3}" cxnId="{2E5EF5E1-1896-4BE3-A52E-A30131383A51}" type="sibTrans">
      <dgm:prSet/>
      <dgm:spPr/>
      <dgm:t>
        <a:bodyPr/>
        <a:lstStyle/>
        <a:p>
          <a:endParaRPr lang="zh-CN" altLang="en-US"/>
        </a:p>
      </dgm:t>
    </dgm:pt>
    <dgm:pt modelId="{11A26E90-DF41-4A51-9B64-7E246EB99381}">
      <dgm:prSet phldrT="[文本]"/>
      <dgm:spPr/>
      <dgm:t>
        <a:bodyPr/>
        <a:lstStyle/>
        <a:p>
          <a:r>
            <a:rPr lang="zh-CN" altLang="en-US" dirty="0"/>
            <a:t>处理登记</a:t>
          </a:r>
        </a:p>
      </dgm:t>
    </dgm:pt>
    <dgm:pt modelId="{048E71A6-8E07-4F79-8DED-50608A1233C5}" cxnId="{A2ECC5B7-9CF8-4983-AC29-AD18A923FB22}" type="parTrans">
      <dgm:prSet/>
      <dgm:spPr/>
      <dgm:t>
        <a:bodyPr/>
        <a:lstStyle/>
        <a:p>
          <a:endParaRPr lang="zh-CN" altLang="en-US"/>
        </a:p>
      </dgm:t>
    </dgm:pt>
    <dgm:pt modelId="{B41216C5-89AD-4135-970A-D733EA542D0F}" cxnId="{A2ECC5B7-9CF8-4983-AC29-AD18A923FB22}" type="sibTrans">
      <dgm:prSet/>
      <dgm:spPr/>
      <dgm:t>
        <a:bodyPr/>
        <a:lstStyle/>
        <a:p>
          <a:endParaRPr lang="zh-CN" altLang="en-US"/>
        </a:p>
      </dgm:t>
    </dgm:pt>
    <dgm:pt modelId="{B1028296-636D-4CE1-BAF5-BF72DF4400BA}">
      <dgm:prSet phldrT="[文本]"/>
      <dgm:spPr/>
      <dgm:t>
        <a:bodyPr/>
        <a:lstStyle/>
        <a:p>
          <a:r>
            <a:rPr lang="zh-CN" altLang="en-US" dirty="0"/>
            <a:t>系统推送</a:t>
          </a:r>
        </a:p>
      </dgm:t>
    </dgm:pt>
    <dgm:pt modelId="{8F1FC5D4-4FCE-4610-91A8-CD49B95950ED}" cxnId="{EFAC0BD6-40A9-48D4-8223-0BB60057065A}" type="parTrans">
      <dgm:prSet/>
      <dgm:spPr/>
      <dgm:t>
        <a:bodyPr/>
        <a:lstStyle/>
        <a:p>
          <a:endParaRPr lang="zh-CN" altLang="en-US"/>
        </a:p>
      </dgm:t>
    </dgm:pt>
    <dgm:pt modelId="{25E2008B-1926-4869-AAE5-138FEC8D6FD7}" cxnId="{EFAC0BD6-40A9-48D4-8223-0BB60057065A}" type="sibTrans">
      <dgm:prSet/>
      <dgm:spPr/>
      <dgm:t>
        <a:bodyPr/>
        <a:lstStyle/>
        <a:p>
          <a:endParaRPr lang="zh-CN" altLang="en-US"/>
        </a:p>
      </dgm:t>
    </dgm:pt>
    <dgm:pt modelId="{8D15CAE7-6E1A-4869-96D2-B2A2229947D1}">
      <dgm:prSet phldrT="[文本]"/>
      <dgm:spPr/>
      <dgm:t>
        <a:bodyPr/>
        <a:lstStyle/>
        <a:p>
          <a:r>
            <a:rPr lang="zh-CN" altLang="en-US"/>
            <a:t>我的客户</a:t>
          </a:r>
          <a:endParaRPr lang="zh-CN" altLang="en-US" dirty="0"/>
        </a:p>
      </dgm:t>
    </dgm:pt>
    <dgm:pt modelId="{BCDAF0ED-BA19-4F42-9BF8-A3492C464282}" cxnId="{AAB5475F-05CC-43AC-8160-B28EE081FF6B}" type="parTrans">
      <dgm:prSet/>
      <dgm:spPr/>
      <dgm:t>
        <a:bodyPr/>
        <a:lstStyle/>
        <a:p>
          <a:endParaRPr lang="zh-CN" altLang="en-US"/>
        </a:p>
      </dgm:t>
    </dgm:pt>
    <dgm:pt modelId="{DCDE8B7A-0FD8-489D-B2B5-7503F4BB0E36}" cxnId="{AAB5475F-05CC-43AC-8160-B28EE081FF6B}" type="sibTrans">
      <dgm:prSet/>
      <dgm:spPr/>
      <dgm:t>
        <a:bodyPr/>
        <a:lstStyle/>
        <a:p>
          <a:endParaRPr lang="zh-CN" altLang="en-US"/>
        </a:p>
      </dgm:t>
    </dgm:pt>
    <dgm:pt modelId="{45AFA89E-E5CB-44A4-BF67-6450FA70E873}">
      <dgm:prSet phldrT="[文本]"/>
      <dgm:spPr/>
      <dgm:t>
        <a:bodyPr/>
        <a:lstStyle/>
        <a:p>
          <a:r>
            <a:rPr lang="zh-CN" altLang="en-US" dirty="0"/>
            <a:t>历史查询</a:t>
          </a:r>
        </a:p>
      </dgm:t>
    </dgm:pt>
    <dgm:pt modelId="{293A845E-193E-412F-8985-A7C0B3606046}" cxnId="{1069117D-D99C-46DC-8D7D-C350806C698D}" type="parTrans">
      <dgm:prSet/>
      <dgm:spPr/>
      <dgm:t>
        <a:bodyPr/>
        <a:lstStyle/>
        <a:p>
          <a:endParaRPr lang="zh-CN" altLang="en-US"/>
        </a:p>
      </dgm:t>
    </dgm:pt>
    <dgm:pt modelId="{A2AF1D0D-1D69-4910-B786-1761416E1421}" cxnId="{1069117D-D99C-46DC-8D7D-C350806C698D}" type="sibTrans">
      <dgm:prSet/>
      <dgm:spPr/>
      <dgm:t>
        <a:bodyPr/>
        <a:lstStyle/>
        <a:p>
          <a:endParaRPr lang="zh-CN" altLang="en-US"/>
        </a:p>
      </dgm:t>
    </dgm:pt>
    <dgm:pt modelId="{01231B5F-312A-4821-BF15-40823AB453D4}" type="pres">
      <dgm:prSet presAssocID="{D566B0FA-4649-4F5B-8759-4A78387E7160}" presName="diagram" presStyleCnt="0">
        <dgm:presLayoutVars>
          <dgm:dir/>
          <dgm:resizeHandles val="exact"/>
        </dgm:presLayoutVars>
      </dgm:prSet>
      <dgm:spPr/>
    </dgm:pt>
    <dgm:pt modelId="{C39E166C-66B8-48C5-8BD9-3B30A2727102}" type="pres">
      <dgm:prSet presAssocID="{6E9B91F1-F60F-4D00-9DDE-A6C485ADE166}" presName="node" presStyleLbl="node1" presStyleIdx="0" presStyleCnt="5">
        <dgm:presLayoutVars>
          <dgm:bulletEnabled val="1"/>
        </dgm:presLayoutVars>
      </dgm:prSet>
      <dgm:spPr/>
    </dgm:pt>
    <dgm:pt modelId="{9A65E0B7-9C62-4668-8327-C2AC5658B66A}" type="pres">
      <dgm:prSet presAssocID="{8B96FC12-B9B8-4CFF-BA05-F4E96E9306F3}" presName="sibTrans" presStyleLbl="sibTrans2D1" presStyleIdx="0" presStyleCnt="4"/>
      <dgm:spPr/>
    </dgm:pt>
    <dgm:pt modelId="{17B85A04-7FFE-4A3C-8068-7971631EAA70}" type="pres">
      <dgm:prSet presAssocID="{8B96FC12-B9B8-4CFF-BA05-F4E96E9306F3}" presName="connectorText" presStyleLbl="sibTrans2D1" presStyleIdx="0" presStyleCnt="4"/>
      <dgm:spPr/>
    </dgm:pt>
    <dgm:pt modelId="{763A93ED-5C98-4FE4-A19A-E731F0B231E5}" type="pres">
      <dgm:prSet presAssocID="{B1028296-636D-4CE1-BAF5-BF72DF4400BA}" presName="node" presStyleLbl="node1" presStyleIdx="1" presStyleCnt="5">
        <dgm:presLayoutVars>
          <dgm:bulletEnabled val="1"/>
        </dgm:presLayoutVars>
      </dgm:prSet>
      <dgm:spPr/>
    </dgm:pt>
    <dgm:pt modelId="{63F0E558-D850-4BEB-BC23-2C585C037693}" type="pres">
      <dgm:prSet presAssocID="{25E2008B-1926-4869-AAE5-138FEC8D6FD7}" presName="sibTrans" presStyleLbl="sibTrans2D1" presStyleIdx="1" presStyleCnt="4"/>
      <dgm:spPr/>
    </dgm:pt>
    <dgm:pt modelId="{D42C3406-0FE6-482C-B026-850CB3DAC5E1}" type="pres">
      <dgm:prSet presAssocID="{25E2008B-1926-4869-AAE5-138FEC8D6FD7}" presName="connectorText" presStyleLbl="sibTrans2D1" presStyleIdx="1" presStyleCnt="4"/>
      <dgm:spPr/>
    </dgm:pt>
    <dgm:pt modelId="{50916719-0B05-4A33-9BCC-399E21AAA513}" type="pres">
      <dgm:prSet presAssocID="{8D15CAE7-6E1A-4869-96D2-B2A2229947D1}" presName="node" presStyleLbl="node1" presStyleIdx="2" presStyleCnt="5">
        <dgm:presLayoutVars>
          <dgm:bulletEnabled val="1"/>
        </dgm:presLayoutVars>
      </dgm:prSet>
      <dgm:spPr/>
    </dgm:pt>
    <dgm:pt modelId="{87141C46-C4B4-4731-A6FF-05227E7FEE5B}" type="pres">
      <dgm:prSet presAssocID="{DCDE8B7A-0FD8-489D-B2B5-7503F4BB0E36}" presName="sibTrans" presStyleLbl="sibTrans2D1" presStyleIdx="2" presStyleCnt="4"/>
      <dgm:spPr/>
    </dgm:pt>
    <dgm:pt modelId="{10D8BF95-DA79-4604-969C-C7260DCAC78B}" type="pres">
      <dgm:prSet presAssocID="{DCDE8B7A-0FD8-489D-B2B5-7503F4BB0E36}" presName="connectorText" presStyleLbl="sibTrans2D1" presStyleIdx="2" presStyleCnt="4"/>
      <dgm:spPr/>
    </dgm:pt>
    <dgm:pt modelId="{BDD04F56-4EE4-4C38-B928-B60280DF9F43}" type="pres">
      <dgm:prSet presAssocID="{11A26E90-DF41-4A51-9B64-7E246EB99381}" presName="node" presStyleLbl="node1" presStyleIdx="3" presStyleCnt="5">
        <dgm:presLayoutVars>
          <dgm:bulletEnabled val="1"/>
        </dgm:presLayoutVars>
      </dgm:prSet>
      <dgm:spPr/>
    </dgm:pt>
    <dgm:pt modelId="{9E3094DC-EFAB-4616-B4AE-7CE6A7E5248B}" type="pres">
      <dgm:prSet presAssocID="{B41216C5-89AD-4135-970A-D733EA542D0F}" presName="sibTrans" presStyleLbl="sibTrans2D1" presStyleIdx="3" presStyleCnt="4"/>
      <dgm:spPr/>
    </dgm:pt>
    <dgm:pt modelId="{08EBFF98-26F4-41BD-9E20-085CC12939E1}" type="pres">
      <dgm:prSet presAssocID="{B41216C5-89AD-4135-970A-D733EA542D0F}" presName="connectorText" presStyleLbl="sibTrans2D1" presStyleIdx="3" presStyleCnt="4"/>
      <dgm:spPr/>
    </dgm:pt>
    <dgm:pt modelId="{8560AA44-6619-4A43-B7D6-58CC9C44C201}" type="pres">
      <dgm:prSet presAssocID="{45AFA89E-E5CB-44A4-BF67-6450FA70E873}" presName="node" presStyleLbl="node1" presStyleIdx="4" presStyleCnt="5">
        <dgm:presLayoutVars>
          <dgm:bulletEnabled val="1"/>
        </dgm:presLayoutVars>
      </dgm:prSet>
      <dgm:spPr/>
    </dgm:pt>
  </dgm:ptLst>
  <dgm:cxnLst>
    <dgm:cxn modelId="{BF285800-C5DE-4C65-8CE1-77DD1B49644D}" type="presOf" srcId="{B1028296-636D-4CE1-BAF5-BF72DF4400BA}" destId="{763A93ED-5C98-4FE4-A19A-E731F0B231E5}" srcOrd="0" destOrd="0" presId="urn:microsoft.com/office/officeart/2005/8/layout/process5"/>
    <dgm:cxn modelId="{8F990D19-F3B5-4EE5-9DA6-3552326AFAF6}" type="presOf" srcId="{25E2008B-1926-4869-AAE5-138FEC8D6FD7}" destId="{63F0E558-D850-4BEB-BC23-2C585C037693}" srcOrd="0" destOrd="0" presId="urn:microsoft.com/office/officeart/2005/8/layout/process5"/>
    <dgm:cxn modelId="{40E9C325-53C0-40D0-88CE-03D481EA11D3}" type="presOf" srcId="{25E2008B-1926-4869-AAE5-138FEC8D6FD7}" destId="{D42C3406-0FE6-482C-B026-850CB3DAC5E1}" srcOrd="1" destOrd="0" presId="urn:microsoft.com/office/officeart/2005/8/layout/process5"/>
    <dgm:cxn modelId="{54BACF25-C962-4F40-99EA-4D8996C7F565}" type="presOf" srcId="{8B96FC12-B9B8-4CFF-BA05-F4E96E9306F3}" destId="{9A65E0B7-9C62-4668-8327-C2AC5658B66A}" srcOrd="0" destOrd="0" presId="urn:microsoft.com/office/officeart/2005/8/layout/process5"/>
    <dgm:cxn modelId="{AAB5475F-05CC-43AC-8160-B28EE081FF6B}" srcId="{D566B0FA-4649-4F5B-8759-4A78387E7160}" destId="{8D15CAE7-6E1A-4869-96D2-B2A2229947D1}" srcOrd="2" destOrd="0" parTransId="{BCDAF0ED-BA19-4F42-9BF8-A3492C464282}" sibTransId="{DCDE8B7A-0FD8-489D-B2B5-7503F4BB0E36}"/>
    <dgm:cxn modelId="{1EEA026B-7617-4A06-BAAE-1F03E1AD49FE}" type="presOf" srcId="{45AFA89E-E5CB-44A4-BF67-6450FA70E873}" destId="{8560AA44-6619-4A43-B7D6-58CC9C44C201}" srcOrd="0" destOrd="0" presId="urn:microsoft.com/office/officeart/2005/8/layout/process5"/>
    <dgm:cxn modelId="{FE329550-A022-4F4D-B60B-148ADF8B0EB0}" type="presOf" srcId="{D566B0FA-4649-4F5B-8759-4A78387E7160}" destId="{01231B5F-312A-4821-BF15-40823AB453D4}" srcOrd="0" destOrd="0" presId="urn:microsoft.com/office/officeart/2005/8/layout/process5"/>
    <dgm:cxn modelId="{4B240C75-CC4B-4C6F-8E44-E37C05AEC242}" type="presOf" srcId="{8B96FC12-B9B8-4CFF-BA05-F4E96E9306F3}" destId="{17B85A04-7FFE-4A3C-8068-7971631EAA70}" srcOrd="1" destOrd="0" presId="urn:microsoft.com/office/officeart/2005/8/layout/process5"/>
    <dgm:cxn modelId="{1069117D-D99C-46DC-8D7D-C350806C698D}" srcId="{D566B0FA-4649-4F5B-8759-4A78387E7160}" destId="{45AFA89E-E5CB-44A4-BF67-6450FA70E873}" srcOrd="4" destOrd="0" parTransId="{293A845E-193E-412F-8985-A7C0B3606046}" sibTransId="{A2AF1D0D-1D69-4910-B786-1761416E1421}"/>
    <dgm:cxn modelId="{3D75879C-CF95-48D3-8440-82197EB47FD8}" type="presOf" srcId="{B41216C5-89AD-4135-970A-D733EA542D0F}" destId="{08EBFF98-26F4-41BD-9E20-085CC12939E1}" srcOrd="1" destOrd="0" presId="urn:microsoft.com/office/officeart/2005/8/layout/process5"/>
    <dgm:cxn modelId="{E8AA9A9D-841F-4BB1-A5D4-A5629DDF6786}" type="presOf" srcId="{B41216C5-89AD-4135-970A-D733EA542D0F}" destId="{9E3094DC-EFAB-4616-B4AE-7CE6A7E5248B}" srcOrd="0" destOrd="0" presId="urn:microsoft.com/office/officeart/2005/8/layout/process5"/>
    <dgm:cxn modelId="{E7B3D89D-965D-4E54-9126-1F206C201ABC}" type="presOf" srcId="{DCDE8B7A-0FD8-489D-B2B5-7503F4BB0E36}" destId="{87141C46-C4B4-4731-A6FF-05227E7FEE5B}" srcOrd="0" destOrd="0" presId="urn:microsoft.com/office/officeart/2005/8/layout/process5"/>
    <dgm:cxn modelId="{8ED4B5B6-D05D-4172-B67E-3B30F3AC3202}" type="presOf" srcId="{DCDE8B7A-0FD8-489D-B2B5-7503F4BB0E36}" destId="{10D8BF95-DA79-4604-969C-C7260DCAC78B}" srcOrd="1" destOrd="0" presId="urn:microsoft.com/office/officeart/2005/8/layout/process5"/>
    <dgm:cxn modelId="{A2ECC5B7-9CF8-4983-AC29-AD18A923FB22}" srcId="{D566B0FA-4649-4F5B-8759-4A78387E7160}" destId="{11A26E90-DF41-4A51-9B64-7E246EB99381}" srcOrd="3" destOrd="0" parTransId="{048E71A6-8E07-4F79-8DED-50608A1233C5}" sibTransId="{B41216C5-89AD-4135-970A-D733EA542D0F}"/>
    <dgm:cxn modelId="{3A3CB6C6-1277-495A-9574-160D2FFCD15F}" type="presOf" srcId="{11A26E90-DF41-4A51-9B64-7E246EB99381}" destId="{BDD04F56-4EE4-4C38-B928-B60280DF9F43}" srcOrd="0" destOrd="0" presId="urn:microsoft.com/office/officeart/2005/8/layout/process5"/>
    <dgm:cxn modelId="{EFAC0BD6-40A9-48D4-8223-0BB60057065A}" srcId="{D566B0FA-4649-4F5B-8759-4A78387E7160}" destId="{B1028296-636D-4CE1-BAF5-BF72DF4400BA}" srcOrd="1" destOrd="0" parTransId="{8F1FC5D4-4FCE-4610-91A8-CD49B95950ED}" sibTransId="{25E2008B-1926-4869-AAE5-138FEC8D6FD7}"/>
    <dgm:cxn modelId="{E1DCE6DD-8B9C-4FBC-9FD8-9D85638E4365}" type="presOf" srcId="{6E9B91F1-F60F-4D00-9DDE-A6C485ADE166}" destId="{C39E166C-66B8-48C5-8BD9-3B30A2727102}" srcOrd="0" destOrd="0" presId="urn:microsoft.com/office/officeart/2005/8/layout/process5"/>
    <dgm:cxn modelId="{2E5EF5E1-1896-4BE3-A52E-A30131383A51}" srcId="{D566B0FA-4649-4F5B-8759-4A78387E7160}" destId="{6E9B91F1-F60F-4D00-9DDE-A6C485ADE166}" srcOrd="0" destOrd="0" parTransId="{3D16FAAB-04EE-4DEE-A5EB-8F8F726D3B53}" sibTransId="{8B96FC12-B9B8-4CFF-BA05-F4E96E9306F3}"/>
    <dgm:cxn modelId="{485B3EE7-AADB-4043-8CB1-EDAF3EB86053}" type="presOf" srcId="{8D15CAE7-6E1A-4869-96D2-B2A2229947D1}" destId="{50916719-0B05-4A33-9BCC-399E21AAA513}" srcOrd="0" destOrd="0" presId="urn:microsoft.com/office/officeart/2005/8/layout/process5"/>
    <dgm:cxn modelId="{62D0EB4E-9D93-4949-8AFC-28B91AAAA548}" type="presParOf" srcId="{01231B5F-312A-4821-BF15-40823AB453D4}" destId="{C39E166C-66B8-48C5-8BD9-3B30A2727102}" srcOrd="0" destOrd="0" presId="urn:microsoft.com/office/officeart/2005/8/layout/process5"/>
    <dgm:cxn modelId="{EB097DFA-362B-475D-A038-8BB21E7036D7}" type="presParOf" srcId="{01231B5F-312A-4821-BF15-40823AB453D4}" destId="{9A65E0B7-9C62-4668-8327-C2AC5658B66A}" srcOrd="1" destOrd="0" presId="urn:microsoft.com/office/officeart/2005/8/layout/process5"/>
    <dgm:cxn modelId="{581D233A-870A-4237-959E-50E952BC47CA}" type="presParOf" srcId="{9A65E0B7-9C62-4668-8327-C2AC5658B66A}" destId="{17B85A04-7FFE-4A3C-8068-7971631EAA70}" srcOrd="0" destOrd="0" presId="urn:microsoft.com/office/officeart/2005/8/layout/process5"/>
    <dgm:cxn modelId="{870B22B9-F745-4307-9B16-D83CA17C1D80}" type="presParOf" srcId="{01231B5F-312A-4821-BF15-40823AB453D4}" destId="{763A93ED-5C98-4FE4-A19A-E731F0B231E5}" srcOrd="2" destOrd="0" presId="urn:microsoft.com/office/officeart/2005/8/layout/process5"/>
    <dgm:cxn modelId="{CBF48087-6EEB-470D-B8CA-107F00D6D6A6}" type="presParOf" srcId="{01231B5F-312A-4821-BF15-40823AB453D4}" destId="{63F0E558-D850-4BEB-BC23-2C585C037693}" srcOrd="3" destOrd="0" presId="urn:microsoft.com/office/officeart/2005/8/layout/process5"/>
    <dgm:cxn modelId="{3D81A202-7DD3-4B38-AC19-8BCCB1852B9D}" type="presParOf" srcId="{63F0E558-D850-4BEB-BC23-2C585C037693}" destId="{D42C3406-0FE6-482C-B026-850CB3DAC5E1}" srcOrd="0" destOrd="0" presId="urn:microsoft.com/office/officeart/2005/8/layout/process5"/>
    <dgm:cxn modelId="{EE302C49-E75C-469A-A2F3-0061055F142C}" type="presParOf" srcId="{01231B5F-312A-4821-BF15-40823AB453D4}" destId="{50916719-0B05-4A33-9BCC-399E21AAA513}" srcOrd="4" destOrd="0" presId="urn:microsoft.com/office/officeart/2005/8/layout/process5"/>
    <dgm:cxn modelId="{82013F87-B98A-4DB8-9F03-04D8142B961A}" type="presParOf" srcId="{01231B5F-312A-4821-BF15-40823AB453D4}" destId="{87141C46-C4B4-4731-A6FF-05227E7FEE5B}" srcOrd="5" destOrd="0" presId="urn:microsoft.com/office/officeart/2005/8/layout/process5"/>
    <dgm:cxn modelId="{9219D757-562F-4B89-983D-A3C13F76835C}" type="presParOf" srcId="{87141C46-C4B4-4731-A6FF-05227E7FEE5B}" destId="{10D8BF95-DA79-4604-969C-C7260DCAC78B}" srcOrd="0" destOrd="0" presId="urn:microsoft.com/office/officeart/2005/8/layout/process5"/>
    <dgm:cxn modelId="{937893E8-ADB2-4E51-B470-621D3815BFE0}" type="presParOf" srcId="{01231B5F-312A-4821-BF15-40823AB453D4}" destId="{BDD04F56-4EE4-4C38-B928-B60280DF9F43}" srcOrd="6" destOrd="0" presId="urn:microsoft.com/office/officeart/2005/8/layout/process5"/>
    <dgm:cxn modelId="{15D001B1-5E21-41B3-98C5-72DE232C263B}" type="presParOf" srcId="{01231B5F-312A-4821-BF15-40823AB453D4}" destId="{9E3094DC-EFAB-4616-B4AE-7CE6A7E5248B}" srcOrd="7" destOrd="0" presId="urn:microsoft.com/office/officeart/2005/8/layout/process5"/>
    <dgm:cxn modelId="{CBE7E57B-3F7F-4A1F-9DF8-34800B4EFC8E}" type="presParOf" srcId="{9E3094DC-EFAB-4616-B4AE-7CE6A7E5248B}" destId="{08EBFF98-26F4-41BD-9E20-085CC12939E1}" srcOrd="0" destOrd="0" presId="urn:microsoft.com/office/officeart/2005/8/layout/process5"/>
    <dgm:cxn modelId="{A464C3D8-C8CD-456C-8887-494059BA9930}" type="presParOf" srcId="{01231B5F-312A-4821-BF15-40823AB453D4}" destId="{8560AA44-6619-4A43-B7D6-58CC9C44C20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726259B-4C78-4576-B6BD-A9FAF3FD31A4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6CE3EB-7E08-4A8C-BAAE-7FB058A00FD5}">
      <dgm:prSet phldrT="[文本]"/>
      <dgm:spPr/>
      <dgm:t>
        <a:bodyPr/>
        <a:lstStyle/>
        <a:p>
          <a:r>
            <a:rPr lang="zh-CN" altLang="en-US" dirty="0"/>
            <a:t>存款积分</a:t>
          </a:r>
        </a:p>
      </dgm:t>
    </dgm:pt>
    <dgm:pt modelId="{DB70CDD7-77AC-4173-8A22-B88739004FA0}" cxnId="{187F5C66-EAB6-4139-9677-0B1A40827E63}" type="parTrans">
      <dgm:prSet/>
      <dgm:spPr/>
      <dgm:t>
        <a:bodyPr/>
        <a:lstStyle/>
        <a:p>
          <a:endParaRPr lang="zh-CN" altLang="en-US"/>
        </a:p>
      </dgm:t>
    </dgm:pt>
    <dgm:pt modelId="{325F9315-3778-4564-9D9D-74BB84BBD373}" cxnId="{187F5C66-EAB6-4139-9677-0B1A40827E63}" type="sibTrans">
      <dgm:prSet/>
      <dgm:spPr/>
      <dgm:t>
        <a:bodyPr/>
        <a:lstStyle/>
        <a:p>
          <a:endParaRPr lang="zh-CN" altLang="en-US"/>
        </a:p>
      </dgm:t>
    </dgm:pt>
    <dgm:pt modelId="{F9E304A9-C447-42E2-9165-89EB30A0BAC4}">
      <dgm:prSet phldrT="[文本]"/>
      <dgm:spPr/>
      <dgm:t>
        <a:bodyPr/>
        <a:lstStyle/>
        <a:p>
          <a:r>
            <a:rPr lang="zh-CN" altLang="en-US" dirty="0"/>
            <a:t>消费积分</a:t>
          </a:r>
        </a:p>
      </dgm:t>
    </dgm:pt>
    <dgm:pt modelId="{35A4F86D-5928-4EE9-8B3D-6C8601493A74}" cxnId="{FACD6550-94E0-4B77-8FDA-12AA70A01050}" type="parTrans">
      <dgm:prSet/>
      <dgm:spPr/>
      <dgm:t>
        <a:bodyPr/>
        <a:lstStyle/>
        <a:p>
          <a:endParaRPr lang="zh-CN" altLang="en-US"/>
        </a:p>
      </dgm:t>
    </dgm:pt>
    <dgm:pt modelId="{0BC1119B-7357-4E00-990B-6178A2998B2D}" cxnId="{FACD6550-94E0-4B77-8FDA-12AA70A01050}" type="sibTrans">
      <dgm:prSet/>
      <dgm:spPr/>
      <dgm:t>
        <a:bodyPr/>
        <a:lstStyle/>
        <a:p>
          <a:endParaRPr lang="zh-CN" altLang="en-US"/>
        </a:p>
      </dgm:t>
    </dgm:pt>
    <dgm:pt modelId="{7F683D95-0D96-4AE7-A4F2-AFEEE3BED4D7}">
      <dgm:prSet phldrT="[文本]"/>
      <dgm:spPr/>
      <dgm:t>
        <a:bodyPr/>
        <a:lstStyle/>
        <a:p>
          <a:r>
            <a:rPr lang="zh-CN" altLang="en-US" dirty="0"/>
            <a:t>理财积分</a:t>
          </a:r>
        </a:p>
      </dgm:t>
    </dgm:pt>
    <dgm:pt modelId="{434BE2D7-AC92-49B7-A942-7BAB0FD21D04}" cxnId="{D335EE5A-215B-4731-A8A6-015CFC62B61C}" type="parTrans">
      <dgm:prSet/>
      <dgm:spPr/>
      <dgm:t>
        <a:bodyPr/>
        <a:lstStyle/>
        <a:p>
          <a:endParaRPr lang="zh-CN" altLang="en-US"/>
        </a:p>
      </dgm:t>
    </dgm:pt>
    <dgm:pt modelId="{218A32E4-F43F-4043-889E-D2A572CECE9A}" cxnId="{D335EE5A-215B-4731-A8A6-015CFC62B61C}" type="sibTrans">
      <dgm:prSet/>
      <dgm:spPr/>
      <dgm:t>
        <a:bodyPr/>
        <a:lstStyle/>
        <a:p>
          <a:endParaRPr lang="zh-CN" altLang="en-US"/>
        </a:p>
      </dgm:t>
    </dgm:pt>
    <dgm:pt modelId="{BA937152-B77A-4745-ABEF-4154FD7EE732}">
      <dgm:prSet phldrT="[文本]"/>
      <dgm:spPr/>
      <dgm:t>
        <a:bodyPr/>
        <a:lstStyle/>
        <a:p>
          <a:r>
            <a:rPr lang="zh-CN" altLang="en-US" dirty="0"/>
            <a:t>贷款积分</a:t>
          </a:r>
        </a:p>
      </dgm:t>
    </dgm:pt>
    <dgm:pt modelId="{76AC05E4-F89F-4465-B029-FC3690A73748}" cxnId="{07FBEF24-94A5-4D01-BD30-8C2788E72CF4}" type="parTrans">
      <dgm:prSet/>
      <dgm:spPr/>
      <dgm:t>
        <a:bodyPr/>
        <a:lstStyle/>
        <a:p>
          <a:endParaRPr lang="zh-CN" altLang="en-US"/>
        </a:p>
      </dgm:t>
    </dgm:pt>
    <dgm:pt modelId="{84CDB27D-CDF0-44E4-AC99-B6852A30D722}" cxnId="{07FBEF24-94A5-4D01-BD30-8C2788E72CF4}" type="sibTrans">
      <dgm:prSet/>
      <dgm:spPr/>
      <dgm:t>
        <a:bodyPr/>
        <a:lstStyle/>
        <a:p>
          <a:endParaRPr lang="zh-CN" altLang="en-US"/>
        </a:p>
      </dgm:t>
    </dgm:pt>
    <dgm:pt modelId="{DD495E9A-E3C2-4E6C-B54E-30D066DD1D45}">
      <dgm:prSet phldrT="[文本]"/>
      <dgm:spPr/>
      <dgm:t>
        <a:bodyPr/>
        <a:lstStyle/>
        <a:p>
          <a:r>
            <a:rPr lang="zh-CN" altLang="en-US" dirty="0"/>
            <a:t>银行卡积分</a:t>
          </a:r>
        </a:p>
      </dgm:t>
    </dgm:pt>
    <dgm:pt modelId="{095A7925-D003-462B-AF97-3436C444DB4D}" cxnId="{F5C9AE7C-2887-43EA-88BD-F8ACC162CA03}" type="parTrans">
      <dgm:prSet/>
      <dgm:spPr/>
      <dgm:t>
        <a:bodyPr/>
        <a:lstStyle/>
        <a:p>
          <a:endParaRPr lang="zh-CN" altLang="en-US"/>
        </a:p>
      </dgm:t>
    </dgm:pt>
    <dgm:pt modelId="{0ABEFFB5-7697-4B56-A49A-4965EABDB823}" cxnId="{F5C9AE7C-2887-43EA-88BD-F8ACC162CA03}" type="sibTrans">
      <dgm:prSet/>
      <dgm:spPr/>
      <dgm:t>
        <a:bodyPr/>
        <a:lstStyle/>
        <a:p>
          <a:endParaRPr lang="zh-CN" altLang="en-US"/>
        </a:p>
      </dgm:t>
    </dgm:pt>
    <dgm:pt modelId="{C4E9AD8B-2FF3-445C-955B-67DB3FE1CEBF}">
      <dgm:prSet phldrT="[文本]"/>
      <dgm:spPr/>
      <dgm:t>
        <a:bodyPr/>
        <a:lstStyle/>
        <a:p>
          <a:r>
            <a:rPr lang="zh-CN" altLang="en-US" dirty="0"/>
            <a:t>电子银行积分</a:t>
          </a:r>
        </a:p>
      </dgm:t>
    </dgm:pt>
    <dgm:pt modelId="{279B6699-1858-4CAD-B30F-282504167F86}" cxnId="{DAE5CE0D-F380-4ED3-8215-0BEF3928F399}" type="parTrans">
      <dgm:prSet/>
      <dgm:spPr/>
      <dgm:t>
        <a:bodyPr/>
        <a:lstStyle/>
        <a:p>
          <a:endParaRPr lang="zh-CN" altLang="en-US"/>
        </a:p>
      </dgm:t>
    </dgm:pt>
    <dgm:pt modelId="{5C7A67E9-C23B-4A28-9F5E-17F673B05837}" cxnId="{DAE5CE0D-F380-4ED3-8215-0BEF3928F399}" type="sibTrans">
      <dgm:prSet/>
      <dgm:spPr/>
      <dgm:t>
        <a:bodyPr/>
        <a:lstStyle/>
        <a:p>
          <a:endParaRPr lang="zh-CN" altLang="en-US"/>
        </a:p>
      </dgm:t>
    </dgm:pt>
    <dgm:pt modelId="{452A4D5C-AA95-4EF6-B5F5-23E148C2E7E3}" type="pres">
      <dgm:prSet presAssocID="{0726259B-4C78-4576-B6BD-A9FAF3FD31A4}" presName="Name0" presStyleCnt="0">
        <dgm:presLayoutVars>
          <dgm:chMax val="7"/>
          <dgm:chPref val="7"/>
          <dgm:dir/>
        </dgm:presLayoutVars>
      </dgm:prSet>
      <dgm:spPr/>
    </dgm:pt>
    <dgm:pt modelId="{D7D77255-BB2E-4E7F-A4F3-571D43E51C00}" type="pres">
      <dgm:prSet presAssocID="{0726259B-4C78-4576-B6BD-A9FAF3FD31A4}" presName="Name1" presStyleCnt="0"/>
      <dgm:spPr/>
    </dgm:pt>
    <dgm:pt modelId="{D7501FBF-02C9-430D-BA06-9B89222B314A}" type="pres">
      <dgm:prSet presAssocID="{0726259B-4C78-4576-B6BD-A9FAF3FD31A4}" presName="cycle" presStyleCnt="0"/>
      <dgm:spPr/>
    </dgm:pt>
    <dgm:pt modelId="{6F2C32D3-AFE4-43F2-A9B5-4FE84ECA1854}" type="pres">
      <dgm:prSet presAssocID="{0726259B-4C78-4576-B6BD-A9FAF3FD31A4}" presName="srcNode" presStyleLbl="node1" presStyleIdx="0" presStyleCnt="6"/>
      <dgm:spPr/>
    </dgm:pt>
    <dgm:pt modelId="{CBD05D8E-789E-4BBE-9DCA-B9FB3A267B83}" type="pres">
      <dgm:prSet presAssocID="{0726259B-4C78-4576-B6BD-A9FAF3FD31A4}" presName="conn" presStyleLbl="parChTrans1D2" presStyleIdx="0" presStyleCnt="1"/>
      <dgm:spPr/>
    </dgm:pt>
    <dgm:pt modelId="{989165BD-5FA3-4CDC-8446-2ABFC7C0C711}" type="pres">
      <dgm:prSet presAssocID="{0726259B-4C78-4576-B6BD-A9FAF3FD31A4}" presName="extraNode" presStyleLbl="node1" presStyleIdx="0" presStyleCnt="6"/>
      <dgm:spPr/>
    </dgm:pt>
    <dgm:pt modelId="{29F87585-6FAB-43D7-8677-2DDD94EB7A0F}" type="pres">
      <dgm:prSet presAssocID="{0726259B-4C78-4576-B6BD-A9FAF3FD31A4}" presName="dstNode" presStyleLbl="node1" presStyleIdx="0" presStyleCnt="6"/>
      <dgm:spPr/>
    </dgm:pt>
    <dgm:pt modelId="{5DB1D373-ED88-4C17-9EC7-3CAC2C5B74B3}" type="pres">
      <dgm:prSet presAssocID="{A66CE3EB-7E08-4A8C-BAAE-7FB058A00FD5}" presName="text_1" presStyleLbl="node1" presStyleIdx="0" presStyleCnt="6">
        <dgm:presLayoutVars>
          <dgm:bulletEnabled val="1"/>
        </dgm:presLayoutVars>
      </dgm:prSet>
      <dgm:spPr/>
    </dgm:pt>
    <dgm:pt modelId="{412C5666-A0EB-4779-B3EA-7B418E7AE48F}" type="pres">
      <dgm:prSet presAssocID="{A66CE3EB-7E08-4A8C-BAAE-7FB058A00FD5}" presName="accent_1" presStyleCnt="0"/>
      <dgm:spPr/>
    </dgm:pt>
    <dgm:pt modelId="{3D8A6229-B4F1-411D-9834-F95CB43813FB}" type="pres">
      <dgm:prSet presAssocID="{A66CE3EB-7E08-4A8C-BAAE-7FB058A00FD5}" presName="accentRepeatNode" presStyleLbl="solidFgAcc1" presStyleIdx="0" presStyleCnt="6"/>
      <dgm:spPr/>
    </dgm:pt>
    <dgm:pt modelId="{3C141BDC-9210-4A2B-A014-0126CA931CFF}" type="pres">
      <dgm:prSet presAssocID="{F9E304A9-C447-42E2-9165-89EB30A0BAC4}" presName="text_2" presStyleLbl="node1" presStyleIdx="1" presStyleCnt="6">
        <dgm:presLayoutVars>
          <dgm:bulletEnabled val="1"/>
        </dgm:presLayoutVars>
      </dgm:prSet>
      <dgm:spPr/>
    </dgm:pt>
    <dgm:pt modelId="{31A7C9F7-C5F1-4D42-9248-BC7F8D19201B}" type="pres">
      <dgm:prSet presAssocID="{F9E304A9-C447-42E2-9165-89EB30A0BAC4}" presName="accent_2" presStyleCnt="0"/>
      <dgm:spPr/>
    </dgm:pt>
    <dgm:pt modelId="{EB638E2A-544C-4C4B-86B4-1832389B65A0}" type="pres">
      <dgm:prSet presAssocID="{F9E304A9-C447-42E2-9165-89EB30A0BAC4}" presName="accentRepeatNode" presStyleLbl="solidFgAcc1" presStyleIdx="1" presStyleCnt="6"/>
      <dgm:spPr/>
    </dgm:pt>
    <dgm:pt modelId="{E52B9381-3959-484D-AA65-87653E04E93A}" type="pres">
      <dgm:prSet presAssocID="{7F683D95-0D96-4AE7-A4F2-AFEEE3BED4D7}" presName="text_3" presStyleLbl="node1" presStyleIdx="2" presStyleCnt="6">
        <dgm:presLayoutVars>
          <dgm:bulletEnabled val="1"/>
        </dgm:presLayoutVars>
      </dgm:prSet>
      <dgm:spPr/>
    </dgm:pt>
    <dgm:pt modelId="{2522D086-491D-47FB-80DC-9599733E5CCF}" type="pres">
      <dgm:prSet presAssocID="{7F683D95-0D96-4AE7-A4F2-AFEEE3BED4D7}" presName="accent_3" presStyleCnt="0"/>
      <dgm:spPr/>
    </dgm:pt>
    <dgm:pt modelId="{BC8B64DC-FDCB-4DDF-8FE6-DB5DF7D64440}" type="pres">
      <dgm:prSet presAssocID="{7F683D95-0D96-4AE7-A4F2-AFEEE3BED4D7}" presName="accentRepeatNode" presStyleLbl="solidFgAcc1" presStyleIdx="2" presStyleCnt="6"/>
      <dgm:spPr/>
    </dgm:pt>
    <dgm:pt modelId="{3C9D00B1-1D96-44C9-AC36-8975CDCE2037}" type="pres">
      <dgm:prSet presAssocID="{BA937152-B77A-4745-ABEF-4154FD7EE732}" presName="text_4" presStyleLbl="node1" presStyleIdx="3" presStyleCnt="6">
        <dgm:presLayoutVars>
          <dgm:bulletEnabled val="1"/>
        </dgm:presLayoutVars>
      </dgm:prSet>
      <dgm:spPr/>
    </dgm:pt>
    <dgm:pt modelId="{F9C3F1E5-ABD7-4098-92C2-57B169928483}" type="pres">
      <dgm:prSet presAssocID="{BA937152-B77A-4745-ABEF-4154FD7EE732}" presName="accent_4" presStyleCnt="0"/>
      <dgm:spPr/>
    </dgm:pt>
    <dgm:pt modelId="{8C5266DB-68E8-449B-BF3A-4C900B772FF5}" type="pres">
      <dgm:prSet presAssocID="{BA937152-B77A-4745-ABEF-4154FD7EE732}" presName="accentRepeatNode" presStyleLbl="solidFgAcc1" presStyleIdx="3" presStyleCnt="6"/>
      <dgm:spPr/>
    </dgm:pt>
    <dgm:pt modelId="{E52C0F53-2D6E-4AA6-8025-63DC85DDA740}" type="pres">
      <dgm:prSet presAssocID="{DD495E9A-E3C2-4E6C-B54E-30D066DD1D45}" presName="text_5" presStyleLbl="node1" presStyleIdx="4" presStyleCnt="6">
        <dgm:presLayoutVars>
          <dgm:bulletEnabled val="1"/>
        </dgm:presLayoutVars>
      </dgm:prSet>
      <dgm:spPr/>
    </dgm:pt>
    <dgm:pt modelId="{43D2D702-DFC6-4351-9006-E095AD5A2B71}" type="pres">
      <dgm:prSet presAssocID="{DD495E9A-E3C2-4E6C-B54E-30D066DD1D45}" presName="accent_5" presStyleCnt="0"/>
      <dgm:spPr/>
    </dgm:pt>
    <dgm:pt modelId="{F65D6126-C2AD-4E4E-AE0B-C11D9A473303}" type="pres">
      <dgm:prSet presAssocID="{DD495E9A-E3C2-4E6C-B54E-30D066DD1D45}" presName="accentRepeatNode" presStyleLbl="solidFgAcc1" presStyleIdx="4" presStyleCnt="6"/>
      <dgm:spPr/>
    </dgm:pt>
    <dgm:pt modelId="{B9D85F1A-2859-4A28-AFAB-5FBC64F8278E}" type="pres">
      <dgm:prSet presAssocID="{C4E9AD8B-2FF3-445C-955B-67DB3FE1CEBF}" presName="text_6" presStyleLbl="node1" presStyleIdx="5" presStyleCnt="6">
        <dgm:presLayoutVars>
          <dgm:bulletEnabled val="1"/>
        </dgm:presLayoutVars>
      </dgm:prSet>
      <dgm:spPr/>
    </dgm:pt>
    <dgm:pt modelId="{2389BDFC-BCC6-4E3C-9517-F58552C07B9F}" type="pres">
      <dgm:prSet presAssocID="{C4E9AD8B-2FF3-445C-955B-67DB3FE1CEBF}" presName="accent_6" presStyleCnt="0"/>
      <dgm:spPr/>
    </dgm:pt>
    <dgm:pt modelId="{DCBB17EC-4A06-4691-B5C4-262A6080F4E9}" type="pres">
      <dgm:prSet presAssocID="{C4E9AD8B-2FF3-445C-955B-67DB3FE1CEBF}" presName="accentRepeatNode" presStyleLbl="solidFgAcc1" presStyleIdx="5" presStyleCnt="6"/>
      <dgm:spPr/>
    </dgm:pt>
  </dgm:ptLst>
  <dgm:cxnLst>
    <dgm:cxn modelId="{6F60E702-1CE9-4899-BED2-E89E768913A4}" type="presOf" srcId="{0726259B-4C78-4576-B6BD-A9FAF3FD31A4}" destId="{452A4D5C-AA95-4EF6-B5F5-23E148C2E7E3}" srcOrd="0" destOrd="0" presId="urn:microsoft.com/office/officeart/2008/layout/VerticalCurvedList"/>
    <dgm:cxn modelId="{DAE5CE0D-F380-4ED3-8215-0BEF3928F399}" srcId="{0726259B-4C78-4576-B6BD-A9FAF3FD31A4}" destId="{C4E9AD8B-2FF3-445C-955B-67DB3FE1CEBF}" srcOrd="5" destOrd="0" parTransId="{279B6699-1858-4CAD-B30F-282504167F86}" sibTransId="{5C7A67E9-C23B-4A28-9F5E-17F673B05837}"/>
    <dgm:cxn modelId="{07FBEF24-94A5-4D01-BD30-8C2788E72CF4}" srcId="{0726259B-4C78-4576-B6BD-A9FAF3FD31A4}" destId="{BA937152-B77A-4745-ABEF-4154FD7EE732}" srcOrd="3" destOrd="0" parTransId="{76AC05E4-F89F-4465-B029-FC3690A73748}" sibTransId="{84CDB27D-CDF0-44E4-AC99-B6852A30D722}"/>
    <dgm:cxn modelId="{187F5C66-EAB6-4139-9677-0B1A40827E63}" srcId="{0726259B-4C78-4576-B6BD-A9FAF3FD31A4}" destId="{A66CE3EB-7E08-4A8C-BAAE-7FB058A00FD5}" srcOrd="0" destOrd="0" parTransId="{DB70CDD7-77AC-4173-8A22-B88739004FA0}" sibTransId="{325F9315-3778-4564-9D9D-74BB84BBD373}"/>
    <dgm:cxn modelId="{FACD6550-94E0-4B77-8FDA-12AA70A01050}" srcId="{0726259B-4C78-4576-B6BD-A9FAF3FD31A4}" destId="{F9E304A9-C447-42E2-9165-89EB30A0BAC4}" srcOrd="1" destOrd="0" parTransId="{35A4F86D-5928-4EE9-8B3D-6C8601493A74}" sibTransId="{0BC1119B-7357-4E00-990B-6178A2998B2D}"/>
    <dgm:cxn modelId="{4B91E574-7E55-40B4-B411-C5663F743D81}" type="presOf" srcId="{DD495E9A-E3C2-4E6C-B54E-30D066DD1D45}" destId="{E52C0F53-2D6E-4AA6-8025-63DC85DDA740}" srcOrd="0" destOrd="0" presId="urn:microsoft.com/office/officeart/2008/layout/VerticalCurvedList"/>
    <dgm:cxn modelId="{D335EE5A-215B-4731-A8A6-015CFC62B61C}" srcId="{0726259B-4C78-4576-B6BD-A9FAF3FD31A4}" destId="{7F683D95-0D96-4AE7-A4F2-AFEEE3BED4D7}" srcOrd="2" destOrd="0" parTransId="{434BE2D7-AC92-49B7-A942-7BAB0FD21D04}" sibTransId="{218A32E4-F43F-4043-889E-D2A572CECE9A}"/>
    <dgm:cxn modelId="{F5C9AE7C-2887-43EA-88BD-F8ACC162CA03}" srcId="{0726259B-4C78-4576-B6BD-A9FAF3FD31A4}" destId="{DD495E9A-E3C2-4E6C-B54E-30D066DD1D45}" srcOrd="4" destOrd="0" parTransId="{095A7925-D003-462B-AF97-3436C444DB4D}" sibTransId="{0ABEFFB5-7697-4B56-A49A-4965EABDB823}"/>
    <dgm:cxn modelId="{95D4B09F-730F-4A19-8D75-6E9870F8031D}" type="presOf" srcId="{A66CE3EB-7E08-4A8C-BAAE-7FB058A00FD5}" destId="{5DB1D373-ED88-4C17-9EC7-3CAC2C5B74B3}" srcOrd="0" destOrd="0" presId="urn:microsoft.com/office/officeart/2008/layout/VerticalCurvedList"/>
    <dgm:cxn modelId="{3AE2C8C3-6EC3-4CA0-9CBF-964DCDCC1349}" type="presOf" srcId="{325F9315-3778-4564-9D9D-74BB84BBD373}" destId="{CBD05D8E-789E-4BBE-9DCA-B9FB3A267B83}" srcOrd="0" destOrd="0" presId="urn:microsoft.com/office/officeart/2008/layout/VerticalCurvedList"/>
    <dgm:cxn modelId="{10CB59F6-9B3F-451E-9093-53614A2F352B}" type="presOf" srcId="{C4E9AD8B-2FF3-445C-955B-67DB3FE1CEBF}" destId="{B9D85F1A-2859-4A28-AFAB-5FBC64F8278E}" srcOrd="0" destOrd="0" presId="urn:microsoft.com/office/officeart/2008/layout/VerticalCurvedList"/>
    <dgm:cxn modelId="{BFD27BF8-3422-4768-B87F-8EF8C66E2480}" type="presOf" srcId="{F9E304A9-C447-42E2-9165-89EB30A0BAC4}" destId="{3C141BDC-9210-4A2B-A014-0126CA931CFF}" srcOrd="0" destOrd="0" presId="urn:microsoft.com/office/officeart/2008/layout/VerticalCurvedList"/>
    <dgm:cxn modelId="{26E6D8FB-8511-48F3-9EF3-5F5BBBE3FADB}" type="presOf" srcId="{BA937152-B77A-4745-ABEF-4154FD7EE732}" destId="{3C9D00B1-1D96-44C9-AC36-8975CDCE2037}" srcOrd="0" destOrd="0" presId="urn:microsoft.com/office/officeart/2008/layout/VerticalCurvedList"/>
    <dgm:cxn modelId="{9E05D9FB-0F6A-4C5E-94BB-C08D15ABE1B4}" type="presOf" srcId="{7F683D95-0D96-4AE7-A4F2-AFEEE3BED4D7}" destId="{E52B9381-3959-484D-AA65-87653E04E93A}" srcOrd="0" destOrd="0" presId="urn:microsoft.com/office/officeart/2008/layout/VerticalCurvedList"/>
    <dgm:cxn modelId="{DA470CDD-BF25-4BDC-AAE8-F8B6951F0EC4}" type="presParOf" srcId="{452A4D5C-AA95-4EF6-B5F5-23E148C2E7E3}" destId="{D7D77255-BB2E-4E7F-A4F3-571D43E51C00}" srcOrd="0" destOrd="0" presId="urn:microsoft.com/office/officeart/2008/layout/VerticalCurvedList"/>
    <dgm:cxn modelId="{93D15AB8-41B2-4730-B9D9-2F32AF0FE6B8}" type="presParOf" srcId="{D7D77255-BB2E-4E7F-A4F3-571D43E51C00}" destId="{D7501FBF-02C9-430D-BA06-9B89222B314A}" srcOrd="0" destOrd="0" presId="urn:microsoft.com/office/officeart/2008/layout/VerticalCurvedList"/>
    <dgm:cxn modelId="{C0FD3306-DD45-46D4-B5A6-53BD746E0608}" type="presParOf" srcId="{D7501FBF-02C9-430D-BA06-9B89222B314A}" destId="{6F2C32D3-AFE4-43F2-A9B5-4FE84ECA1854}" srcOrd="0" destOrd="0" presId="urn:microsoft.com/office/officeart/2008/layout/VerticalCurvedList"/>
    <dgm:cxn modelId="{33737DD7-7731-48DE-B98C-D724511A1FD2}" type="presParOf" srcId="{D7501FBF-02C9-430D-BA06-9B89222B314A}" destId="{CBD05D8E-789E-4BBE-9DCA-B9FB3A267B83}" srcOrd="1" destOrd="0" presId="urn:microsoft.com/office/officeart/2008/layout/VerticalCurvedList"/>
    <dgm:cxn modelId="{997456FA-FEF8-40AF-87D8-2F4411B94F31}" type="presParOf" srcId="{D7501FBF-02C9-430D-BA06-9B89222B314A}" destId="{989165BD-5FA3-4CDC-8446-2ABFC7C0C711}" srcOrd="2" destOrd="0" presId="urn:microsoft.com/office/officeart/2008/layout/VerticalCurvedList"/>
    <dgm:cxn modelId="{02A4A049-3142-40FC-B029-E58A748D8415}" type="presParOf" srcId="{D7501FBF-02C9-430D-BA06-9B89222B314A}" destId="{29F87585-6FAB-43D7-8677-2DDD94EB7A0F}" srcOrd="3" destOrd="0" presId="urn:microsoft.com/office/officeart/2008/layout/VerticalCurvedList"/>
    <dgm:cxn modelId="{B42CA006-0413-4C6A-AC95-06F715457B60}" type="presParOf" srcId="{D7D77255-BB2E-4E7F-A4F3-571D43E51C00}" destId="{5DB1D373-ED88-4C17-9EC7-3CAC2C5B74B3}" srcOrd="1" destOrd="0" presId="urn:microsoft.com/office/officeart/2008/layout/VerticalCurvedList"/>
    <dgm:cxn modelId="{D906959C-A425-4E05-9A5F-AFC3A994BFDF}" type="presParOf" srcId="{D7D77255-BB2E-4E7F-A4F3-571D43E51C00}" destId="{412C5666-A0EB-4779-B3EA-7B418E7AE48F}" srcOrd="2" destOrd="0" presId="urn:microsoft.com/office/officeart/2008/layout/VerticalCurvedList"/>
    <dgm:cxn modelId="{14A9F80E-4288-4008-B5F3-A3743AEFC068}" type="presParOf" srcId="{412C5666-A0EB-4779-B3EA-7B418E7AE48F}" destId="{3D8A6229-B4F1-411D-9834-F95CB43813FB}" srcOrd="0" destOrd="0" presId="urn:microsoft.com/office/officeart/2008/layout/VerticalCurvedList"/>
    <dgm:cxn modelId="{0571DF30-9BC1-47B5-A479-6BA3390183D5}" type="presParOf" srcId="{D7D77255-BB2E-4E7F-A4F3-571D43E51C00}" destId="{3C141BDC-9210-4A2B-A014-0126CA931CFF}" srcOrd="3" destOrd="0" presId="urn:microsoft.com/office/officeart/2008/layout/VerticalCurvedList"/>
    <dgm:cxn modelId="{4B5E20C4-1103-4B57-92A6-2943DE9B5E5E}" type="presParOf" srcId="{D7D77255-BB2E-4E7F-A4F3-571D43E51C00}" destId="{31A7C9F7-C5F1-4D42-9248-BC7F8D19201B}" srcOrd="4" destOrd="0" presId="urn:microsoft.com/office/officeart/2008/layout/VerticalCurvedList"/>
    <dgm:cxn modelId="{BA28DB45-48A8-4A93-B3CA-4C376C1E07B0}" type="presParOf" srcId="{31A7C9F7-C5F1-4D42-9248-BC7F8D19201B}" destId="{EB638E2A-544C-4C4B-86B4-1832389B65A0}" srcOrd="0" destOrd="0" presId="urn:microsoft.com/office/officeart/2008/layout/VerticalCurvedList"/>
    <dgm:cxn modelId="{34695479-7635-426F-BF63-6FC097238582}" type="presParOf" srcId="{D7D77255-BB2E-4E7F-A4F3-571D43E51C00}" destId="{E52B9381-3959-484D-AA65-87653E04E93A}" srcOrd="5" destOrd="0" presId="urn:microsoft.com/office/officeart/2008/layout/VerticalCurvedList"/>
    <dgm:cxn modelId="{FF394FB4-A4B1-4D51-A937-654B0A0E2EA8}" type="presParOf" srcId="{D7D77255-BB2E-4E7F-A4F3-571D43E51C00}" destId="{2522D086-491D-47FB-80DC-9599733E5CCF}" srcOrd="6" destOrd="0" presId="urn:microsoft.com/office/officeart/2008/layout/VerticalCurvedList"/>
    <dgm:cxn modelId="{1F99A16C-2AD5-429D-A246-595CADDA3EF0}" type="presParOf" srcId="{2522D086-491D-47FB-80DC-9599733E5CCF}" destId="{BC8B64DC-FDCB-4DDF-8FE6-DB5DF7D64440}" srcOrd="0" destOrd="0" presId="urn:microsoft.com/office/officeart/2008/layout/VerticalCurvedList"/>
    <dgm:cxn modelId="{6F953C93-7455-403D-B911-9179B55C4C58}" type="presParOf" srcId="{D7D77255-BB2E-4E7F-A4F3-571D43E51C00}" destId="{3C9D00B1-1D96-44C9-AC36-8975CDCE2037}" srcOrd="7" destOrd="0" presId="urn:microsoft.com/office/officeart/2008/layout/VerticalCurvedList"/>
    <dgm:cxn modelId="{821138A3-9AD5-4A5E-8499-BC2A46ECDD49}" type="presParOf" srcId="{D7D77255-BB2E-4E7F-A4F3-571D43E51C00}" destId="{F9C3F1E5-ABD7-4098-92C2-57B169928483}" srcOrd="8" destOrd="0" presId="urn:microsoft.com/office/officeart/2008/layout/VerticalCurvedList"/>
    <dgm:cxn modelId="{F9744524-2E6D-4C9C-AF7F-5042387977F9}" type="presParOf" srcId="{F9C3F1E5-ABD7-4098-92C2-57B169928483}" destId="{8C5266DB-68E8-449B-BF3A-4C900B772FF5}" srcOrd="0" destOrd="0" presId="urn:microsoft.com/office/officeart/2008/layout/VerticalCurvedList"/>
    <dgm:cxn modelId="{E2F5A28B-71BF-418D-A739-F926532D128D}" type="presParOf" srcId="{D7D77255-BB2E-4E7F-A4F3-571D43E51C00}" destId="{E52C0F53-2D6E-4AA6-8025-63DC85DDA740}" srcOrd="9" destOrd="0" presId="urn:microsoft.com/office/officeart/2008/layout/VerticalCurvedList"/>
    <dgm:cxn modelId="{089E6DF3-437D-48F2-BE68-1BA4AC803EA8}" type="presParOf" srcId="{D7D77255-BB2E-4E7F-A4F3-571D43E51C00}" destId="{43D2D702-DFC6-4351-9006-E095AD5A2B71}" srcOrd="10" destOrd="0" presId="urn:microsoft.com/office/officeart/2008/layout/VerticalCurvedList"/>
    <dgm:cxn modelId="{37DB0E49-65A5-407D-A4F6-11C629DFB2A9}" type="presParOf" srcId="{43D2D702-DFC6-4351-9006-E095AD5A2B71}" destId="{F65D6126-C2AD-4E4E-AE0B-C11D9A473303}" srcOrd="0" destOrd="0" presId="urn:microsoft.com/office/officeart/2008/layout/VerticalCurvedList"/>
    <dgm:cxn modelId="{6B1B7A4F-5753-4FAD-9A6D-346DCE65A5DE}" type="presParOf" srcId="{D7D77255-BB2E-4E7F-A4F3-571D43E51C00}" destId="{B9D85F1A-2859-4A28-AFAB-5FBC64F8278E}" srcOrd="11" destOrd="0" presId="urn:microsoft.com/office/officeart/2008/layout/VerticalCurvedList"/>
    <dgm:cxn modelId="{47C67379-8A38-42BA-8324-03E2F683C0CB}" type="presParOf" srcId="{D7D77255-BB2E-4E7F-A4F3-571D43E51C00}" destId="{2389BDFC-BCC6-4E3C-9517-F58552C07B9F}" srcOrd="12" destOrd="0" presId="urn:microsoft.com/office/officeart/2008/layout/VerticalCurvedList"/>
    <dgm:cxn modelId="{F987658F-A69E-4C13-B8AD-B82BE7913BCB}" type="presParOf" srcId="{2389BDFC-BCC6-4E3C-9517-F58552C07B9F}" destId="{DCBB17EC-4A06-4691-B5C4-262A6080F4E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cycle4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13994D-0923-4385-85DD-94C34C750AD2}">
      <dgm:prSet phldrT="[文本]" custT="1"/>
      <dgm:spPr/>
      <dgm:t>
        <a:bodyPr/>
        <a:lstStyle/>
        <a:p>
          <a:r>
            <a:rPr lang="zh-CN" altLang="en-US" sz="2800" dirty="0"/>
            <a:t>客户建档</a:t>
          </a:r>
        </a:p>
      </dgm:t>
    </dgm:pt>
    <dgm:pt modelId="{4AD49F68-7BD4-4CB3-B651-8D16DEADA4D9}" cxnId="{11577B74-AB63-4E4A-A9B2-E205568F9458}" type="parTrans">
      <dgm:prSet/>
      <dgm:spPr/>
      <dgm:t>
        <a:bodyPr/>
        <a:lstStyle/>
        <a:p>
          <a:endParaRPr lang="zh-CN" altLang="en-US"/>
        </a:p>
      </dgm:t>
    </dgm:pt>
    <dgm:pt modelId="{B05A060B-3123-4444-8A5D-B59E1DB41C33}" cxnId="{11577B74-AB63-4E4A-A9B2-E205568F9458}" type="sibTrans">
      <dgm:prSet/>
      <dgm:spPr/>
      <dgm:t>
        <a:bodyPr/>
        <a:lstStyle/>
        <a:p>
          <a:endParaRPr lang="zh-CN" altLang="en-US"/>
        </a:p>
      </dgm:t>
    </dgm:pt>
    <dgm:pt modelId="{51279AB1-D1FE-4C85-A47D-2EAF6D5FB9D7}">
      <dgm:prSet phldrT="[文本]" custT="1"/>
      <dgm:spPr/>
      <dgm:t>
        <a:bodyPr/>
        <a:lstStyle/>
        <a:p>
          <a:r>
            <a:rPr lang="zh-CN" altLang="en-US" sz="2800" dirty="0">
              <a:latin typeface="+mn-ea"/>
              <a:ea typeface="+mn-ea"/>
            </a:rPr>
            <a:t>客户维护</a:t>
          </a:r>
        </a:p>
      </dgm:t>
    </dgm:pt>
    <dgm:pt modelId="{1D88A8F0-12E2-4F61-A483-790450C3617F}" cxnId="{F219CA1C-6278-4B45-B0F6-2E5E11563278}" type="parTrans">
      <dgm:prSet/>
      <dgm:spPr/>
      <dgm:t>
        <a:bodyPr/>
        <a:lstStyle/>
        <a:p>
          <a:endParaRPr lang="zh-CN" altLang="en-US"/>
        </a:p>
      </dgm:t>
    </dgm:pt>
    <dgm:pt modelId="{839DD283-BECF-4673-8176-3C77BA2FFD94}" cxnId="{F219CA1C-6278-4B45-B0F6-2E5E11563278}" type="sibTrans">
      <dgm:prSet/>
      <dgm:spPr/>
      <dgm:t>
        <a:bodyPr/>
        <a:lstStyle/>
        <a:p>
          <a:endParaRPr lang="zh-CN" altLang="en-US"/>
        </a:p>
      </dgm:t>
    </dgm:pt>
    <dgm:pt modelId="{39DDDA2E-0EEB-4758-BBDF-BF37478E5382}">
      <dgm:prSet phldrT="[文本]" custT="1"/>
      <dgm:spPr/>
      <dgm:t>
        <a:bodyPr/>
        <a:lstStyle/>
        <a:p>
          <a:r>
            <a:rPr lang="zh-CN" altLang="en-US" sz="2800" dirty="0">
              <a:latin typeface="+mn-ea"/>
              <a:ea typeface="+mn-ea"/>
            </a:rPr>
            <a:t>客户分配</a:t>
          </a:r>
        </a:p>
      </dgm:t>
    </dgm:pt>
    <dgm:pt modelId="{F1B38191-AE33-4728-917F-D69637ADB2F9}" cxnId="{10500821-ACD4-480F-8D2A-6F40130AB290}" type="parTrans">
      <dgm:prSet/>
      <dgm:spPr/>
      <dgm:t>
        <a:bodyPr/>
        <a:lstStyle/>
        <a:p>
          <a:endParaRPr lang="zh-CN" altLang="en-US"/>
        </a:p>
      </dgm:t>
    </dgm:pt>
    <dgm:pt modelId="{B49DA130-F889-47E4-ADD6-0E9CF2032039}" cxnId="{10500821-ACD4-480F-8D2A-6F40130AB290}" type="sibTrans">
      <dgm:prSet/>
      <dgm:spPr/>
      <dgm:t>
        <a:bodyPr/>
        <a:lstStyle/>
        <a:p>
          <a:endParaRPr lang="zh-CN" altLang="en-US"/>
        </a:p>
      </dgm:t>
    </dgm:pt>
    <dgm:pt modelId="{39FA29E3-70E3-4BA4-B96B-C6F0E4A6A1BC}">
      <dgm:prSet phldrT="[文本]" custT="1"/>
      <dgm:spPr/>
      <dgm:t>
        <a:bodyPr/>
        <a:lstStyle/>
        <a:p>
          <a:r>
            <a:rPr lang="zh-CN" altLang="en-US" sz="2800" dirty="0">
              <a:latin typeface="+mn-ea"/>
              <a:ea typeface="+mn-ea"/>
            </a:rPr>
            <a:t>我的客户</a:t>
          </a:r>
        </a:p>
      </dgm:t>
    </dgm:pt>
    <dgm:pt modelId="{CFC22EA9-F58D-41DD-9AFC-9CAA1E02070C}" cxnId="{1845A287-BA77-465E-A747-06094DF1AE7F}" type="parTrans">
      <dgm:prSet/>
      <dgm:spPr/>
    </dgm:pt>
    <dgm:pt modelId="{C32CFD80-3684-481C-94A6-E3FF92B2B700}" cxnId="{1845A287-BA77-465E-A747-06094DF1AE7F}" type="sibTrans">
      <dgm:prSet/>
      <dgm:spPr/>
    </dgm:pt>
    <dgm:pt modelId="{F1AD1EE9-C854-4BC3-9475-A85B44E091D6}" type="pres">
      <dgm:prSet presAssocID="{89224093-806E-4E33-A577-50AE63F37A0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0D90699-2427-4FFC-BE3A-B074A146AD95}" type="pres">
      <dgm:prSet presAssocID="{89224093-806E-4E33-A577-50AE63F37A03}" presName="children" presStyleCnt="0"/>
      <dgm:spPr/>
    </dgm:pt>
    <dgm:pt modelId="{E14E7CA7-C8B1-45C1-B734-A66859E75D14}" type="pres">
      <dgm:prSet presAssocID="{89224093-806E-4E33-A577-50AE63F37A03}" presName="childPlaceholder" presStyleCnt="0"/>
      <dgm:spPr/>
    </dgm:pt>
    <dgm:pt modelId="{37D32C63-5A2B-4789-9131-6A04BADC80E8}" type="pres">
      <dgm:prSet presAssocID="{89224093-806E-4E33-A577-50AE63F37A03}" presName="circle" presStyleCnt="0"/>
      <dgm:spPr/>
    </dgm:pt>
    <dgm:pt modelId="{3379640F-09F2-463D-BE58-DA7B76F0B177}" type="pres">
      <dgm:prSet presAssocID="{89224093-806E-4E33-A577-50AE63F37A0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BD6BD2A-D3F6-44C6-A78A-A8E59C525CA7}" type="pres">
      <dgm:prSet presAssocID="{89224093-806E-4E33-A577-50AE63F37A0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7CAD542-F297-45A3-A516-15F9B7E9EE99}" type="pres">
      <dgm:prSet presAssocID="{89224093-806E-4E33-A577-50AE63F37A0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919B0DC-D8F0-47AD-848E-02815871E5A4}" type="pres">
      <dgm:prSet presAssocID="{89224093-806E-4E33-A577-50AE63F37A0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E53B12B-987C-4A89-8739-F73A442AC660}" type="pres">
      <dgm:prSet presAssocID="{89224093-806E-4E33-A577-50AE63F37A03}" presName="quadrantPlaceholder" presStyleCnt="0"/>
      <dgm:spPr/>
    </dgm:pt>
    <dgm:pt modelId="{1F18B4F1-31DE-4ABE-85A4-8D18D3B68C0F}" type="pres">
      <dgm:prSet presAssocID="{89224093-806E-4E33-A577-50AE63F37A03}" presName="center1" presStyleLbl="fgShp" presStyleIdx="0" presStyleCnt="2"/>
      <dgm:spPr/>
    </dgm:pt>
    <dgm:pt modelId="{55FCB6AB-6A85-4062-A601-7C65C807D139}" type="pres">
      <dgm:prSet presAssocID="{89224093-806E-4E33-A577-50AE63F37A03}" presName="center2" presStyleLbl="fgShp" presStyleIdx="1" presStyleCnt="2"/>
      <dgm:spPr/>
    </dgm:pt>
  </dgm:ptLst>
  <dgm:cxnLst>
    <dgm:cxn modelId="{F219CA1C-6278-4B45-B0F6-2E5E11563278}" srcId="{89224093-806E-4E33-A577-50AE63F37A03}" destId="{51279AB1-D1FE-4C85-A47D-2EAF6D5FB9D7}" srcOrd="1" destOrd="0" parTransId="{1D88A8F0-12E2-4F61-A483-790450C3617F}" sibTransId="{839DD283-BECF-4673-8176-3C77BA2FFD94}"/>
    <dgm:cxn modelId="{10500821-ACD4-480F-8D2A-6F40130AB290}" srcId="{89224093-806E-4E33-A577-50AE63F37A03}" destId="{39DDDA2E-0EEB-4758-BBDF-BF37478E5382}" srcOrd="2" destOrd="0" parTransId="{F1B38191-AE33-4728-917F-D69637ADB2F9}" sibTransId="{B49DA130-F889-47E4-ADD6-0E9CF2032039}"/>
    <dgm:cxn modelId="{359CDE40-B8B2-4578-A5FC-F8466E1A58FE}" type="presOf" srcId="{89224093-806E-4E33-A577-50AE63F37A03}" destId="{F1AD1EE9-C854-4BC3-9475-A85B44E091D6}" srcOrd="0" destOrd="0" presId="urn:microsoft.com/office/officeart/2005/8/layout/cycle4"/>
    <dgm:cxn modelId="{BD45F960-0ADA-4BB3-A9BF-82439727D7B0}" type="presOf" srcId="{39DDDA2E-0EEB-4758-BBDF-BF37478E5382}" destId="{57CAD542-F297-45A3-A516-15F9B7E9EE99}" srcOrd="0" destOrd="0" presId="urn:microsoft.com/office/officeart/2005/8/layout/cycle4"/>
    <dgm:cxn modelId="{6EE28261-65BB-4A2F-AB03-EDB25A481B26}" type="presOf" srcId="{D113994D-0923-4385-85DD-94C34C750AD2}" destId="{3379640F-09F2-463D-BE58-DA7B76F0B177}" srcOrd="0" destOrd="0" presId="urn:microsoft.com/office/officeart/2005/8/layout/cycle4"/>
    <dgm:cxn modelId="{31657A69-BA73-4222-98F8-1C7FCC986AF7}" type="presOf" srcId="{39FA29E3-70E3-4BA4-B96B-C6F0E4A6A1BC}" destId="{8919B0DC-D8F0-47AD-848E-02815871E5A4}" srcOrd="0" destOrd="0" presId="urn:microsoft.com/office/officeart/2005/8/layout/cycle4"/>
    <dgm:cxn modelId="{11577B74-AB63-4E4A-A9B2-E205568F9458}" srcId="{89224093-806E-4E33-A577-50AE63F37A03}" destId="{D113994D-0923-4385-85DD-94C34C750AD2}" srcOrd="0" destOrd="0" parTransId="{4AD49F68-7BD4-4CB3-B651-8D16DEADA4D9}" sibTransId="{B05A060B-3123-4444-8A5D-B59E1DB41C33}"/>
    <dgm:cxn modelId="{1845A287-BA77-465E-A747-06094DF1AE7F}" srcId="{89224093-806E-4E33-A577-50AE63F37A03}" destId="{39FA29E3-70E3-4BA4-B96B-C6F0E4A6A1BC}" srcOrd="3" destOrd="0" parTransId="{CFC22EA9-F58D-41DD-9AFC-9CAA1E02070C}" sibTransId="{C32CFD80-3684-481C-94A6-E3FF92B2B700}"/>
    <dgm:cxn modelId="{BA9A408E-1421-4AC0-A41E-662B40C994C1}" type="presOf" srcId="{51279AB1-D1FE-4C85-A47D-2EAF6D5FB9D7}" destId="{7BD6BD2A-D3F6-44C6-A78A-A8E59C525CA7}" srcOrd="0" destOrd="0" presId="urn:microsoft.com/office/officeart/2005/8/layout/cycle4"/>
    <dgm:cxn modelId="{600973AD-E38E-416A-8B6A-45A3C796BD08}" type="presParOf" srcId="{F1AD1EE9-C854-4BC3-9475-A85B44E091D6}" destId="{F0D90699-2427-4FFC-BE3A-B074A146AD95}" srcOrd="0" destOrd="0" presId="urn:microsoft.com/office/officeart/2005/8/layout/cycle4"/>
    <dgm:cxn modelId="{F9C1192F-977B-4460-97A7-F629566D41DF}" type="presParOf" srcId="{F0D90699-2427-4FFC-BE3A-B074A146AD95}" destId="{E14E7CA7-C8B1-45C1-B734-A66859E75D14}" srcOrd="0" destOrd="0" presId="urn:microsoft.com/office/officeart/2005/8/layout/cycle4"/>
    <dgm:cxn modelId="{BA1C14EC-1FDD-499E-838F-0FFDB27FE6B3}" type="presParOf" srcId="{F1AD1EE9-C854-4BC3-9475-A85B44E091D6}" destId="{37D32C63-5A2B-4789-9131-6A04BADC80E8}" srcOrd="1" destOrd="0" presId="urn:microsoft.com/office/officeart/2005/8/layout/cycle4"/>
    <dgm:cxn modelId="{AD719823-26EA-4197-9550-5FA293984005}" type="presParOf" srcId="{37D32C63-5A2B-4789-9131-6A04BADC80E8}" destId="{3379640F-09F2-463D-BE58-DA7B76F0B177}" srcOrd="0" destOrd="0" presId="urn:microsoft.com/office/officeart/2005/8/layout/cycle4"/>
    <dgm:cxn modelId="{9CA8F261-BF5B-493B-83A0-8E21D6E8AF38}" type="presParOf" srcId="{37D32C63-5A2B-4789-9131-6A04BADC80E8}" destId="{7BD6BD2A-D3F6-44C6-A78A-A8E59C525CA7}" srcOrd="1" destOrd="0" presId="urn:microsoft.com/office/officeart/2005/8/layout/cycle4"/>
    <dgm:cxn modelId="{9F294070-E837-4E6E-A45B-3C00A8954AFD}" type="presParOf" srcId="{37D32C63-5A2B-4789-9131-6A04BADC80E8}" destId="{57CAD542-F297-45A3-A516-15F9B7E9EE99}" srcOrd="2" destOrd="0" presId="urn:microsoft.com/office/officeart/2005/8/layout/cycle4"/>
    <dgm:cxn modelId="{97B609A1-12C2-4346-BDB5-6FA5AA169B81}" type="presParOf" srcId="{37D32C63-5A2B-4789-9131-6A04BADC80E8}" destId="{8919B0DC-D8F0-47AD-848E-02815871E5A4}" srcOrd="3" destOrd="0" presId="urn:microsoft.com/office/officeart/2005/8/layout/cycle4"/>
    <dgm:cxn modelId="{F243E98E-8879-4068-BA41-BBAA13F1A756}" type="presParOf" srcId="{37D32C63-5A2B-4789-9131-6A04BADC80E8}" destId="{AE53B12B-987C-4A89-8739-F73A442AC660}" srcOrd="4" destOrd="0" presId="urn:microsoft.com/office/officeart/2005/8/layout/cycle4"/>
    <dgm:cxn modelId="{F3FDBD53-A5D1-4D70-BA2C-5F2AB3AE3735}" type="presParOf" srcId="{F1AD1EE9-C854-4BC3-9475-A85B44E091D6}" destId="{1F18B4F1-31DE-4ABE-85A4-8D18D3B68C0F}" srcOrd="2" destOrd="0" presId="urn:microsoft.com/office/officeart/2005/8/layout/cycle4"/>
    <dgm:cxn modelId="{708FFE56-FB09-482A-BDE5-EA3794F172C0}" type="presParOf" srcId="{F1AD1EE9-C854-4BC3-9475-A85B44E091D6}" destId="{55FCB6AB-6A85-4062-A601-7C65C807D13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726259B-4C78-4576-B6BD-A9FAF3FD31A4}" type="doc">
      <dgm:prSet loTypeId="urn:microsoft.com/office/officeart/2009/3/layout/RandomtoResult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66CE3EB-7E08-4A8C-BAAE-7FB058A00FD5}">
      <dgm:prSet phldrT="[文本]"/>
      <dgm:spPr/>
      <dgm:t>
        <a:bodyPr/>
        <a:lstStyle/>
        <a:p>
          <a:r>
            <a:rPr lang="zh-CN" altLang="en-US" dirty="0"/>
            <a:t>客户积分</a:t>
          </a:r>
        </a:p>
      </dgm:t>
    </dgm:pt>
    <dgm:pt modelId="{DB70CDD7-77AC-4173-8A22-B88739004FA0}" cxnId="{187F5C66-EAB6-4139-9677-0B1A40827E63}" type="parTrans">
      <dgm:prSet/>
      <dgm:spPr/>
      <dgm:t>
        <a:bodyPr/>
        <a:lstStyle/>
        <a:p>
          <a:endParaRPr lang="zh-CN" altLang="en-US"/>
        </a:p>
      </dgm:t>
    </dgm:pt>
    <dgm:pt modelId="{325F9315-3778-4564-9D9D-74BB84BBD373}" cxnId="{187F5C66-EAB6-4139-9677-0B1A40827E63}" type="sibTrans">
      <dgm:prSet/>
      <dgm:spPr/>
      <dgm:t>
        <a:bodyPr/>
        <a:lstStyle/>
        <a:p>
          <a:endParaRPr lang="zh-CN" altLang="en-US"/>
        </a:p>
      </dgm:t>
    </dgm:pt>
    <dgm:pt modelId="{F9E304A9-C447-42E2-9165-89EB30A0BAC4}">
      <dgm:prSet phldrT="[文本]"/>
      <dgm:spPr/>
      <dgm:t>
        <a:bodyPr/>
        <a:lstStyle/>
        <a:p>
          <a:r>
            <a:rPr lang="zh-CN" altLang="en-US" dirty="0"/>
            <a:t>网点兑换</a:t>
          </a:r>
        </a:p>
      </dgm:t>
    </dgm:pt>
    <dgm:pt modelId="{35A4F86D-5928-4EE9-8B3D-6C8601493A74}" cxnId="{FACD6550-94E0-4B77-8FDA-12AA70A01050}" type="parTrans">
      <dgm:prSet/>
      <dgm:spPr/>
      <dgm:t>
        <a:bodyPr/>
        <a:lstStyle/>
        <a:p>
          <a:endParaRPr lang="zh-CN" altLang="en-US"/>
        </a:p>
      </dgm:t>
    </dgm:pt>
    <dgm:pt modelId="{0BC1119B-7357-4E00-990B-6178A2998B2D}" cxnId="{FACD6550-94E0-4B77-8FDA-12AA70A01050}" type="sibTrans">
      <dgm:prSet/>
      <dgm:spPr/>
      <dgm:t>
        <a:bodyPr/>
        <a:lstStyle/>
        <a:p>
          <a:endParaRPr lang="zh-CN" altLang="en-US"/>
        </a:p>
      </dgm:t>
    </dgm:pt>
    <dgm:pt modelId="{7F683D95-0D96-4AE7-A4F2-AFEEE3BED4D7}">
      <dgm:prSet phldrT="[文本]"/>
      <dgm:spPr/>
      <dgm:t>
        <a:bodyPr/>
        <a:lstStyle/>
        <a:p>
          <a:r>
            <a:rPr lang="zh-CN" altLang="en-US" dirty="0"/>
            <a:t>线上兑换</a:t>
          </a:r>
        </a:p>
      </dgm:t>
    </dgm:pt>
    <dgm:pt modelId="{434BE2D7-AC92-49B7-A942-7BAB0FD21D04}" cxnId="{D335EE5A-215B-4731-A8A6-015CFC62B61C}" type="parTrans">
      <dgm:prSet/>
      <dgm:spPr/>
      <dgm:t>
        <a:bodyPr/>
        <a:lstStyle/>
        <a:p>
          <a:endParaRPr lang="zh-CN" altLang="en-US"/>
        </a:p>
      </dgm:t>
    </dgm:pt>
    <dgm:pt modelId="{218A32E4-F43F-4043-889E-D2A572CECE9A}" cxnId="{D335EE5A-215B-4731-A8A6-015CFC62B61C}" type="sibTrans">
      <dgm:prSet/>
      <dgm:spPr/>
      <dgm:t>
        <a:bodyPr/>
        <a:lstStyle/>
        <a:p>
          <a:endParaRPr lang="zh-CN" altLang="en-US"/>
        </a:p>
      </dgm:t>
    </dgm:pt>
    <dgm:pt modelId="{BA937152-B77A-4745-ABEF-4154FD7EE732}">
      <dgm:prSet phldrT="[文本]"/>
      <dgm:spPr/>
      <dgm:t>
        <a:bodyPr/>
        <a:lstStyle/>
        <a:p>
          <a:r>
            <a:rPr lang="zh-CN" altLang="en-US" dirty="0"/>
            <a:t>商户兑换</a:t>
          </a:r>
        </a:p>
      </dgm:t>
    </dgm:pt>
    <dgm:pt modelId="{76AC05E4-F89F-4465-B029-FC3690A73748}" cxnId="{07FBEF24-94A5-4D01-BD30-8C2788E72CF4}" type="parTrans">
      <dgm:prSet/>
      <dgm:spPr/>
      <dgm:t>
        <a:bodyPr/>
        <a:lstStyle/>
        <a:p>
          <a:endParaRPr lang="zh-CN" altLang="en-US"/>
        </a:p>
      </dgm:t>
    </dgm:pt>
    <dgm:pt modelId="{84CDB27D-CDF0-44E4-AC99-B6852A30D722}" cxnId="{07FBEF24-94A5-4D01-BD30-8C2788E72CF4}" type="sibTrans">
      <dgm:prSet/>
      <dgm:spPr/>
      <dgm:t>
        <a:bodyPr/>
        <a:lstStyle/>
        <a:p>
          <a:endParaRPr lang="zh-CN" altLang="en-US"/>
        </a:p>
      </dgm:t>
    </dgm:pt>
    <dgm:pt modelId="{DD495E9A-E3C2-4E6C-B54E-30D066DD1D45}">
      <dgm:prSet phldrT="[文本]"/>
      <dgm:spPr/>
      <dgm:t>
        <a:bodyPr/>
        <a:lstStyle/>
        <a:p>
          <a:r>
            <a:rPr lang="zh-CN" altLang="en-US" dirty="0"/>
            <a:t>剩余积分</a:t>
          </a:r>
        </a:p>
      </dgm:t>
    </dgm:pt>
    <dgm:pt modelId="{095A7925-D003-462B-AF97-3436C444DB4D}" cxnId="{F5C9AE7C-2887-43EA-88BD-F8ACC162CA03}" type="parTrans">
      <dgm:prSet/>
      <dgm:spPr/>
      <dgm:t>
        <a:bodyPr/>
        <a:lstStyle/>
        <a:p>
          <a:endParaRPr lang="zh-CN" altLang="en-US"/>
        </a:p>
      </dgm:t>
    </dgm:pt>
    <dgm:pt modelId="{0ABEFFB5-7697-4B56-A49A-4965EABDB823}" cxnId="{F5C9AE7C-2887-43EA-88BD-F8ACC162CA03}" type="sibTrans">
      <dgm:prSet/>
      <dgm:spPr/>
      <dgm:t>
        <a:bodyPr/>
        <a:lstStyle/>
        <a:p>
          <a:endParaRPr lang="zh-CN" altLang="en-US"/>
        </a:p>
      </dgm:t>
    </dgm:pt>
    <dgm:pt modelId="{C89BD514-B3D3-45DC-BA5B-DDDBE6181BDE}" type="pres">
      <dgm:prSet presAssocID="{0726259B-4C78-4576-B6BD-A9FAF3FD31A4}" presName="Name0" presStyleCnt="0">
        <dgm:presLayoutVars>
          <dgm:dir/>
          <dgm:animOne val="branch"/>
          <dgm:animLvl val="lvl"/>
        </dgm:presLayoutVars>
      </dgm:prSet>
      <dgm:spPr/>
    </dgm:pt>
    <dgm:pt modelId="{C92984F9-E396-4980-A660-2E637F528E0B}" type="pres">
      <dgm:prSet presAssocID="{A66CE3EB-7E08-4A8C-BAAE-7FB058A00FD5}" presName="chaos" presStyleCnt="0"/>
      <dgm:spPr/>
    </dgm:pt>
    <dgm:pt modelId="{A24547D2-DC4F-403C-9AF0-F9E8D6AFC358}" type="pres">
      <dgm:prSet presAssocID="{A66CE3EB-7E08-4A8C-BAAE-7FB058A00FD5}" presName="parTx1" presStyleLbl="revTx" presStyleIdx="0" presStyleCnt="4"/>
      <dgm:spPr/>
    </dgm:pt>
    <dgm:pt modelId="{86AD5E1C-B4DE-4E45-AC75-BCD6E6DB75C7}" type="pres">
      <dgm:prSet presAssocID="{A66CE3EB-7E08-4A8C-BAAE-7FB058A00FD5}" presName="c1" presStyleLbl="node1" presStyleIdx="0" presStyleCnt="19"/>
      <dgm:spPr/>
    </dgm:pt>
    <dgm:pt modelId="{49E4204F-6EB4-4599-A1D4-B7893A0205E6}" type="pres">
      <dgm:prSet presAssocID="{A66CE3EB-7E08-4A8C-BAAE-7FB058A00FD5}" presName="c2" presStyleLbl="node1" presStyleIdx="1" presStyleCnt="19"/>
      <dgm:spPr/>
    </dgm:pt>
    <dgm:pt modelId="{BC5B7F66-4BBA-45EF-8AC4-443D450A10C1}" type="pres">
      <dgm:prSet presAssocID="{A66CE3EB-7E08-4A8C-BAAE-7FB058A00FD5}" presName="c3" presStyleLbl="node1" presStyleIdx="2" presStyleCnt="19"/>
      <dgm:spPr/>
    </dgm:pt>
    <dgm:pt modelId="{EAF3A485-5354-4461-96A9-2281075CBD35}" type="pres">
      <dgm:prSet presAssocID="{A66CE3EB-7E08-4A8C-BAAE-7FB058A00FD5}" presName="c4" presStyleLbl="node1" presStyleIdx="3" presStyleCnt="19"/>
      <dgm:spPr/>
    </dgm:pt>
    <dgm:pt modelId="{C4B57FA5-EFA5-4052-BD5E-B07B32739087}" type="pres">
      <dgm:prSet presAssocID="{A66CE3EB-7E08-4A8C-BAAE-7FB058A00FD5}" presName="c5" presStyleLbl="node1" presStyleIdx="4" presStyleCnt="19"/>
      <dgm:spPr/>
    </dgm:pt>
    <dgm:pt modelId="{C263080C-845E-4040-9148-5282CA189044}" type="pres">
      <dgm:prSet presAssocID="{A66CE3EB-7E08-4A8C-BAAE-7FB058A00FD5}" presName="c6" presStyleLbl="node1" presStyleIdx="5" presStyleCnt="19"/>
      <dgm:spPr/>
    </dgm:pt>
    <dgm:pt modelId="{1E210FA2-8C5D-41E3-A626-714D88F8A55F}" type="pres">
      <dgm:prSet presAssocID="{A66CE3EB-7E08-4A8C-BAAE-7FB058A00FD5}" presName="c7" presStyleLbl="node1" presStyleIdx="6" presStyleCnt="19"/>
      <dgm:spPr/>
    </dgm:pt>
    <dgm:pt modelId="{344DE04E-7723-4E35-9E17-05C5EECBBFCC}" type="pres">
      <dgm:prSet presAssocID="{A66CE3EB-7E08-4A8C-BAAE-7FB058A00FD5}" presName="c8" presStyleLbl="node1" presStyleIdx="7" presStyleCnt="19"/>
      <dgm:spPr/>
    </dgm:pt>
    <dgm:pt modelId="{62B410C2-6ABC-474B-BA94-9F0303E4211E}" type="pres">
      <dgm:prSet presAssocID="{A66CE3EB-7E08-4A8C-BAAE-7FB058A00FD5}" presName="c9" presStyleLbl="node1" presStyleIdx="8" presStyleCnt="19"/>
      <dgm:spPr/>
    </dgm:pt>
    <dgm:pt modelId="{4F9A9E7B-11E5-48DB-B750-B80C07F0DDDE}" type="pres">
      <dgm:prSet presAssocID="{A66CE3EB-7E08-4A8C-BAAE-7FB058A00FD5}" presName="c10" presStyleLbl="node1" presStyleIdx="9" presStyleCnt="19"/>
      <dgm:spPr/>
    </dgm:pt>
    <dgm:pt modelId="{03C71AF1-4DEE-48F0-B498-268663E1413D}" type="pres">
      <dgm:prSet presAssocID="{A66CE3EB-7E08-4A8C-BAAE-7FB058A00FD5}" presName="c11" presStyleLbl="node1" presStyleIdx="10" presStyleCnt="19"/>
      <dgm:spPr/>
    </dgm:pt>
    <dgm:pt modelId="{D801DA53-4F57-4FF5-A01B-0595753F7A15}" type="pres">
      <dgm:prSet presAssocID="{A66CE3EB-7E08-4A8C-BAAE-7FB058A00FD5}" presName="c12" presStyleLbl="node1" presStyleIdx="11" presStyleCnt="19"/>
      <dgm:spPr/>
    </dgm:pt>
    <dgm:pt modelId="{187848BB-59D4-4E2D-AB0A-7BDC4E86807F}" type="pres">
      <dgm:prSet presAssocID="{A66CE3EB-7E08-4A8C-BAAE-7FB058A00FD5}" presName="c13" presStyleLbl="node1" presStyleIdx="12" presStyleCnt="19"/>
      <dgm:spPr/>
    </dgm:pt>
    <dgm:pt modelId="{3B049B78-0734-42E0-B7AF-B559565EEC5A}" type="pres">
      <dgm:prSet presAssocID="{A66CE3EB-7E08-4A8C-BAAE-7FB058A00FD5}" presName="c14" presStyleLbl="node1" presStyleIdx="13" presStyleCnt="19"/>
      <dgm:spPr/>
    </dgm:pt>
    <dgm:pt modelId="{41F7B5AA-AC5B-4051-8601-C2812CC21CE6}" type="pres">
      <dgm:prSet presAssocID="{A66CE3EB-7E08-4A8C-BAAE-7FB058A00FD5}" presName="c15" presStyleLbl="node1" presStyleIdx="14" presStyleCnt="19"/>
      <dgm:spPr/>
    </dgm:pt>
    <dgm:pt modelId="{4BC4D2C7-0F48-4901-A9E0-16792F3D1A3A}" type="pres">
      <dgm:prSet presAssocID="{A66CE3EB-7E08-4A8C-BAAE-7FB058A00FD5}" presName="c16" presStyleLbl="node1" presStyleIdx="15" presStyleCnt="19"/>
      <dgm:spPr/>
    </dgm:pt>
    <dgm:pt modelId="{56A00369-4FCD-445E-B36E-C5875A3DEEEF}" type="pres">
      <dgm:prSet presAssocID="{A66CE3EB-7E08-4A8C-BAAE-7FB058A00FD5}" presName="c17" presStyleLbl="node1" presStyleIdx="16" presStyleCnt="19"/>
      <dgm:spPr/>
    </dgm:pt>
    <dgm:pt modelId="{663BC117-4468-480E-9927-EC73214959A6}" type="pres">
      <dgm:prSet presAssocID="{A66CE3EB-7E08-4A8C-BAAE-7FB058A00FD5}" presName="c18" presStyleLbl="node1" presStyleIdx="17" presStyleCnt="19"/>
      <dgm:spPr/>
    </dgm:pt>
    <dgm:pt modelId="{01F7EBD4-360E-4FF7-B9C9-511A89AC0CE7}" type="pres">
      <dgm:prSet presAssocID="{325F9315-3778-4564-9D9D-74BB84BBD373}" presName="chevronComposite1" presStyleCnt="0"/>
      <dgm:spPr/>
    </dgm:pt>
    <dgm:pt modelId="{2A669BA3-3D6B-4439-9034-7A61FA1715F6}" type="pres">
      <dgm:prSet presAssocID="{325F9315-3778-4564-9D9D-74BB84BBD373}" presName="chevron1" presStyleLbl="sibTrans2D1" presStyleIdx="0" presStyleCnt="4"/>
      <dgm:spPr/>
    </dgm:pt>
    <dgm:pt modelId="{0DBF36BF-0749-4AA0-A40F-24ACD654B6A1}" type="pres">
      <dgm:prSet presAssocID="{325F9315-3778-4564-9D9D-74BB84BBD373}" presName="spChevron1" presStyleCnt="0"/>
      <dgm:spPr/>
    </dgm:pt>
    <dgm:pt modelId="{C4F4CD45-E41E-4418-B4A0-C8546F910E60}" type="pres">
      <dgm:prSet presAssocID="{F9E304A9-C447-42E2-9165-89EB30A0BAC4}" presName="middle" presStyleCnt="0"/>
      <dgm:spPr/>
    </dgm:pt>
    <dgm:pt modelId="{4DA7C08E-5AB3-48CC-96E3-9481AF3CB9A6}" type="pres">
      <dgm:prSet presAssocID="{F9E304A9-C447-42E2-9165-89EB30A0BAC4}" presName="parTxMid" presStyleLbl="revTx" presStyleIdx="1" presStyleCnt="4"/>
      <dgm:spPr/>
    </dgm:pt>
    <dgm:pt modelId="{6446DF3E-E470-4653-86D3-7EC95250E7C6}" type="pres">
      <dgm:prSet presAssocID="{F9E304A9-C447-42E2-9165-89EB30A0BAC4}" presName="spMid" presStyleCnt="0"/>
      <dgm:spPr/>
    </dgm:pt>
    <dgm:pt modelId="{135BB950-874A-4397-8F40-D89C6346CF54}" type="pres">
      <dgm:prSet presAssocID="{0BC1119B-7357-4E00-990B-6178A2998B2D}" presName="chevronComposite1" presStyleCnt="0"/>
      <dgm:spPr/>
    </dgm:pt>
    <dgm:pt modelId="{CA044786-783C-441D-868D-FA74457B93DB}" type="pres">
      <dgm:prSet presAssocID="{0BC1119B-7357-4E00-990B-6178A2998B2D}" presName="chevron1" presStyleLbl="sibTrans2D1" presStyleIdx="1" presStyleCnt="4"/>
      <dgm:spPr/>
    </dgm:pt>
    <dgm:pt modelId="{18811641-1EC8-4AC7-8E36-5C475AB79C77}" type="pres">
      <dgm:prSet presAssocID="{0BC1119B-7357-4E00-990B-6178A2998B2D}" presName="spChevron1" presStyleCnt="0"/>
      <dgm:spPr/>
    </dgm:pt>
    <dgm:pt modelId="{E9661639-26CE-4B4A-8865-2D120F23CDAA}" type="pres">
      <dgm:prSet presAssocID="{7F683D95-0D96-4AE7-A4F2-AFEEE3BED4D7}" presName="middle" presStyleCnt="0"/>
      <dgm:spPr/>
    </dgm:pt>
    <dgm:pt modelId="{90C2F441-3892-4B76-A308-F1E9DCDD05A8}" type="pres">
      <dgm:prSet presAssocID="{7F683D95-0D96-4AE7-A4F2-AFEEE3BED4D7}" presName="parTxMid" presStyleLbl="revTx" presStyleIdx="2" presStyleCnt="4"/>
      <dgm:spPr/>
    </dgm:pt>
    <dgm:pt modelId="{6E37A215-5E32-45A9-87AC-4D5C8F0F387D}" type="pres">
      <dgm:prSet presAssocID="{7F683D95-0D96-4AE7-A4F2-AFEEE3BED4D7}" presName="spMid" presStyleCnt="0"/>
      <dgm:spPr/>
    </dgm:pt>
    <dgm:pt modelId="{7D965B4F-6C1C-4285-A44D-EA4C2D1BDCC4}" type="pres">
      <dgm:prSet presAssocID="{218A32E4-F43F-4043-889E-D2A572CECE9A}" presName="chevronComposite1" presStyleCnt="0"/>
      <dgm:spPr/>
    </dgm:pt>
    <dgm:pt modelId="{01D387DC-0BC3-4D79-B1AC-C40F2270023F}" type="pres">
      <dgm:prSet presAssocID="{218A32E4-F43F-4043-889E-D2A572CECE9A}" presName="chevron1" presStyleLbl="sibTrans2D1" presStyleIdx="2" presStyleCnt="4"/>
      <dgm:spPr/>
    </dgm:pt>
    <dgm:pt modelId="{46B4F23E-5D83-4535-945A-63A5A7344F3C}" type="pres">
      <dgm:prSet presAssocID="{218A32E4-F43F-4043-889E-D2A572CECE9A}" presName="spChevron1" presStyleCnt="0"/>
      <dgm:spPr/>
    </dgm:pt>
    <dgm:pt modelId="{34371304-11EC-46D6-9F87-EAC4F8A63C7B}" type="pres">
      <dgm:prSet presAssocID="{BA937152-B77A-4745-ABEF-4154FD7EE732}" presName="middle" presStyleCnt="0"/>
      <dgm:spPr/>
    </dgm:pt>
    <dgm:pt modelId="{B20FE0AC-CDC5-4326-BDD9-E84301B58619}" type="pres">
      <dgm:prSet presAssocID="{BA937152-B77A-4745-ABEF-4154FD7EE732}" presName="parTxMid" presStyleLbl="revTx" presStyleIdx="3" presStyleCnt="4"/>
      <dgm:spPr/>
    </dgm:pt>
    <dgm:pt modelId="{392F06C4-E22B-4B5B-A242-5D08705D8AE7}" type="pres">
      <dgm:prSet presAssocID="{BA937152-B77A-4745-ABEF-4154FD7EE732}" presName="spMid" presStyleCnt="0"/>
      <dgm:spPr/>
    </dgm:pt>
    <dgm:pt modelId="{41BCD944-EC83-430A-89DA-9D90A9D40B3B}" type="pres">
      <dgm:prSet presAssocID="{84CDB27D-CDF0-44E4-AC99-B6852A30D722}" presName="chevronComposite1" presStyleCnt="0"/>
      <dgm:spPr/>
    </dgm:pt>
    <dgm:pt modelId="{896F2405-BCBF-4CF2-8BB7-1DB36C7703C7}" type="pres">
      <dgm:prSet presAssocID="{84CDB27D-CDF0-44E4-AC99-B6852A30D722}" presName="chevron1" presStyleLbl="sibTrans2D1" presStyleIdx="3" presStyleCnt="4"/>
      <dgm:spPr/>
    </dgm:pt>
    <dgm:pt modelId="{0918E8FB-D9CF-45F6-88AE-C62CF26B6C96}" type="pres">
      <dgm:prSet presAssocID="{84CDB27D-CDF0-44E4-AC99-B6852A30D722}" presName="spChevron1" presStyleCnt="0"/>
      <dgm:spPr/>
    </dgm:pt>
    <dgm:pt modelId="{D6A68FA8-75FA-4E0C-B988-A1D93B42853F}" type="pres">
      <dgm:prSet presAssocID="{DD495E9A-E3C2-4E6C-B54E-30D066DD1D45}" presName="last" presStyleCnt="0"/>
      <dgm:spPr/>
    </dgm:pt>
    <dgm:pt modelId="{111D76B6-5BB8-4035-9B0D-9A2DDCF009E5}" type="pres">
      <dgm:prSet presAssocID="{DD495E9A-E3C2-4E6C-B54E-30D066DD1D45}" presName="circleTx" presStyleLbl="node1" presStyleIdx="18" presStyleCnt="19"/>
      <dgm:spPr/>
    </dgm:pt>
    <dgm:pt modelId="{B8CDCF6E-FC42-4040-81F9-543E1D7562CA}" type="pres">
      <dgm:prSet presAssocID="{DD495E9A-E3C2-4E6C-B54E-30D066DD1D45}" presName="spN" presStyleCnt="0"/>
      <dgm:spPr/>
    </dgm:pt>
  </dgm:ptLst>
  <dgm:cxnLst>
    <dgm:cxn modelId="{E4A08C0E-4B50-442E-BCBC-4296CFB021AD}" type="presOf" srcId="{DD495E9A-E3C2-4E6C-B54E-30D066DD1D45}" destId="{111D76B6-5BB8-4035-9B0D-9A2DDCF009E5}" srcOrd="0" destOrd="0" presId="urn:microsoft.com/office/officeart/2009/3/layout/RandomtoResultProcess"/>
    <dgm:cxn modelId="{07FBEF24-94A5-4D01-BD30-8C2788E72CF4}" srcId="{0726259B-4C78-4576-B6BD-A9FAF3FD31A4}" destId="{BA937152-B77A-4745-ABEF-4154FD7EE732}" srcOrd="3" destOrd="0" parTransId="{76AC05E4-F89F-4465-B029-FC3690A73748}" sibTransId="{84CDB27D-CDF0-44E4-AC99-B6852A30D722}"/>
    <dgm:cxn modelId="{40F33161-7C27-45F0-B98F-55BB95D83760}" type="presOf" srcId="{0726259B-4C78-4576-B6BD-A9FAF3FD31A4}" destId="{C89BD514-B3D3-45DC-BA5B-DDDBE6181BDE}" srcOrd="0" destOrd="0" presId="urn:microsoft.com/office/officeart/2009/3/layout/RandomtoResultProcess"/>
    <dgm:cxn modelId="{187F5C66-EAB6-4139-9677-0B1A40827E63}" srcId="{0726259B-4C78-4576-B6BD-A9FAF3FD31A4}" destId="{A66CE3EB-7E08-4A8C-BAAE-7FB058A00FD5}" srcOrd="0" destOrd="0" parTransId="{DB70CDD7-77AC-4173-8A22-B88739004FA0}" sibTransId="{325F9315-3778-4564-9D9D-74BB84BBD373}"/>
    <dgm:cxn modelId="{03BD4348-B237-47E0-AC32-18E2ACED83E3}" type="presOf" srcId="{F9E304A9-C447-42E2-9165-89EB30A0BAC4}" destId="{4DA7C08E-5AB3-48CC-96E3-9481AF3CB9A6}" srcOrd="0" destOrd="0" presId="urn:microsoft.com/office/officeart/2009/3/layout/RandomtoResultProcess"/>
    <dgm:cxn modelId="{FACD6550-94E0-4B77-8FDA-12AA70A01050}" srcId="{0726259B-4C78-4576-B6BD-A9FAF3FD31A4}" destId="{F9E304A9-C447-42E2-9165-89EB30A0BAC4}" srcOrd="1" destOrd="0" parTransId="{35A4F86D-5928-4EE9-8B3D-6C8601493A74}" sibTransId="{0BC1119B-7357-4E00-990B-6178A2998B2D}"/>
    <dgm:cxn modelId="{D335EE5A-215B-4731-A8A6-015CFC62B61C}" srcId="{0726259B-4C78-4576-B6BD-A9FAF3FD31A4}" destId="{7F683D95-0D96-4AE7-A4F2-AFEEE3BED4D7}" srcOrd="2" destOrd="0" parTransId="{434BE2D7-AC92-49B7-A942-7BAB0FD21D04}" sibTransId="{218A32E4-F43F-4043-889E-D2A572CECE9A}"/>
    <dgm:cxn modelId="{F5C9AE7C-2887-43EA-88BD-F8ACC162CA03}" srcId="{0726259B-4C78-4576-B6BD-A9FAF3FD31A4}" destId="{DD495E9A-E3C2-4E6C-B54E-30D066DD1D45}" srcOrd="4" destOrd="0" parTransId="{095A7925-D003-462B-AF97-3436C444DB4D}" sibTransId="{0ABEFFB5-7697-4B56-A49A-4965EABDB823}"/>
    <dgm:cxn modelId="{258A0581-4528-4040-A2DF-B8324BF57D10}" type="presOf" srcId="{7F683D95-0D96-4AE7-A4F2-AFEEE3BED4D7}" destId="{90C2F441-3892-4B76-A308-F1E9DCDD05A8}" srcOrd="0" destOrd="0" presId="urn:microsoft.com/office/officeart/2009/3/layout/RandomtoResultProcess"/>
    <dgm:cxn modelId="{D6B361C1-0835-454F-A243-02567802F8C2}" type="presOf" srcId="{BA937152-B77A-4745-ABEF-4154FD7EE732}" destId="{B20FE0AC-CDC5-4326-BDD9-E84301B58619}" srcOrd="0" destOrd="0" presId="urn:microsoft.com/office/officeart/2009/3/layout/RandomtoResultProcess"/>
    <dgm:cxn modelId="{61A9C8D6-7DA8-4685-88DB-A7546246A62F}" type="presOf" srcId="{A66CE3EB-7E08-4A8C-BAAE-7FB058A00FD5}" destId="{A24547D2-DC4F-403C-9AF0-F9E8D6AFC358}" srcOrd="0" destOrd="0" presId="urn:microsoft.com/office/officeart/2009/3/layout/RandomtoResultProcess"/>
    <dgm:cxn modelId="{E299E1B8-FF31-4396-AEDD-7334490CB480}" type="presParOf" srcId="{C89BD514-B3D3-45DC-BA5B-DDDBE6181BDE}" destId="{C92984F9-E396-4980-A660-2E637F528E0B}" srcOrd="0" destOrd="0" presId="urn:microsoft.com/office/officeart/2009/3/layout/RandomtoResultProcess"/>
    <dgm:cxn modelId="{6DE44EA7-DA8A-494D-9B61-356F4AB2BAF5}" type="presParOf" srcId="{C92984F9-E396-4980-A660-2E637F528E0B}" destId="{A24547D2-DC4F-403C-9AF0-F9E8D6AFC358}" srcOrd="0" destOrd="0" presId="urn:microsoft.com/office/officeart/2009/3/layout/RandomtoResultProcess"/>
    <dgm:cxn modelId="{7B610DC5-AD62-426B-A9F7-098BC53797F6}" type="presParOf" srcId="{C92984F9-E396-4980-A660-2E637F528E0B}" destId="{86AD5E1C-B4DE-4E45-AC75-BCD6E6DB75C7}" srcOrd="1" destOrd="0" presId="urn:microsoft.com/office/officeart/2009/3/layout/RandomtoResultProcess"/>
    <dgm:cxn modelId="{EEE52900-DF3E-420E-B516-9B05C0891F63}" type="presParOf" srcId="{C92984F9-E396-4980-A660-2E637F528E0B}" destId="{49E4204F-6EB4-4599-A1D4-B7893A0205E6}" srcOrd="2" destOrd="0" presId="urn:microsoft.com/office/officeart/2009/3/layout/RandomtoResultProcess"/>
    <dgm:cxn modelId="{DC92F797-20A7-4806-B2B6-30DD46BB27B2}" type="presParOf" srcId="{C92984F9-E396-4980-A660-2E637F528E0B}" destId="{BC5B7F66-4BBA-45EF-8AC4-443D450A10C1}" srcOrd="3" destOrd="0" presId="urn:microsoft.com/office/officeart/2009/3/layout/RandomtoResultProcess"/>
    <dgm:cxn modelId="{BDCF29D4-FE41-48FC-AB38-9C782BD40BF0}" type="presParOf" srcId="{C92984F9-E396-4980-A660-2E637F528E0B}" destId="{EAF3A485-5354-4461-96A9-2281075CBD35}" srcOrd="4" destOrd="0" presId="urn:microsoft.com/office/officeart/2009/3/layout/RandomtoResultProcess"/>
    <dgm:cxn modelId="{80C86391-5738-4C82-9C8B-E703C17B985E}" type="presParOf" srcId="{C92984F9-E396-4980-A660-2E637F528E0B}" destId="{C4B57FA5-EFA5-4052-BD5E-B07B32739087}" srcOrd="5" destOrd="0" presId="urn:microsoft.com/office/officeart/2009/3/layout/RandomtoResultProcess"/>
    <dgm:cxn modelId="{3A8CDA21-6ACF-4188-8D73-482EFFD69837}" type="presParOf" srcId="{C92984F9-E396-4980-A660-2E637F528E0B}" destId="{C263080C-845E-4040-9148-5282CA189044}" srcOrd="6" destOrd="0" presId="urn:microsoft.com/office/officeart/2009/3/layout/RandomtoResultProcess"/>
    <dgm:cxn modelId="{BA3EF86C-84AF-4E66-831F-26B949A10183}" type="presParOf" srcId="{C92984F9-E396-4980-A660-2E637F528E0B}" destId="{1E210FA2-8C5D-41E3-A626-714D88F8A55F}" srcOrd="7" destOrd="0" presId="urn:microsoft.com/office/officeart/2009/3/layout/RandomtoResultProcess"/>
    <dgm:cxn modelId="{CB452B8C-C42E-4860-B442-DE2FD1D379EA}" type="presParOf" srcId="{C92984F9-E396-4980-A660-2E637F528E0B}" destId="{344DE04E-7723-4E35-9E17-05C5EECBBFCC}" srcOrd="8" destOrd="0" presId="urn:microsoft.com/office/officeart/2009/3/layout/RandomtoResultProcess"/>
    <dgm:cxn modelId="{EF232597-E3AB-4934-9FA2-22E40B738F8F}" type="presParOf" srcId="{C92984F9-E396-4980-A660-2E637F528E0B}" destId="{62B410C2-6ABC-474B-BA94-9F0303E4211E}" srcOrd="9" destOrd="0" presId="urn:microsoft.com/office/officeart/2009/3/layout/RandomtoResultProcess"/>
    <dgm:cxn modelId="{47635CD6-C692-49B1-B293-9E0BD63816EB}" type="presParOf" srcId="{C92984F9-E396-4980-A660-2E637F528E0B}" destId="{4F9A9E7B-11E5-48DB-B750-B80C07F0DDDE}" srcOrd="10" destOrd="0" presId="urn:microsoft.com/office/officeart/2009/3/layout/RandomtoResultProcess"/>
    <dgm:cxn modelId="{40BFD848-2A14-4B11-B04E-790E43BB382F}" type="presParOf" srcId="{C92984F9-E396-4980-A660-2E637F528E0B}" destId="{03C71AF1-4DEE-48F0-B498-268663E1413D}" srcOrd="11" destOrd="0" presId="urn:microsoft.com/office/officeart/2009/3/layout/RandomtoResultProcess"/>
    <dgm:cxn modelId="{D77B74DB-1E30-48FC-98CD-22B7FC3E638A}" type="presParOf" srcId="{C92984F9-E396-4980-A660-2E637F528E0B}" destId="{D801DA53-4F57-4FF5-A01B-0595753F7A15}" srcOrd="12" destOrd="0" presId="urn:microsoft.com/office/officeart/2009/3/layout/RandomtoResultProcess"/>
    <dgm:cxn modelId="{063C9E23-82BE-4F6A-9B07-83A7B04FE5CA}" type="presParOf" srcId="{C92984F9-E396-4980-A660-2E637F528E0B}" destId="{187848BB-59D4-4E2D-AB0A-7BDC4E86807F}" srcOrd="13" destOrd="0" presId="urn:microsoft.com/office/officeart/2009/3/layout/RandomtoResultProcess"/>
    <dgm:cxn modelId="{D071E020-C16E-4BB4-AC80-687B01718539}" type="presParOf" srcId="{C92984F9-E396-4980-A660-2E637F528E0B}" destId="{3B049B78-0734-42E0-B7AF-B559565EEC5A}" srcOrd="14" destOrd="0" presId="urn:microsoft.com/office/officeart/2009/3/layout/RandomtoResultProcess"/>
    <dgm:cxn modelId="{BCF55DCB-41CA-468E-BB82-4C7C9FAC89A2}" type="presParOf" srcId="{C92984F9-E396-4980-A660-2E637F528E0B}" destId="{41F7B5AA-AC5B-4051-8601-C2812CC21CE6}" srcOrd="15" destOrd="0" presId="urn:microsoft.com/office/officeart/2009/3/layout/RandomtoResultProcess"/>
    <dgm:cxn modelId="{334464E0-9B18-403C-B4FD-3E8127F48233}" type="presParOf" srcId="{C92984F9-E396-4980-A660-2E637F528E0B}" destId="{4BC4D2C7-0F48-4901-A9E0-16792F3D1A3A}" srcOrd="16" destOrd="0" presId="urn:microsoft.com/office/officeart/2009/3/layout/RandomtoResultProcess"/>
    <dgm:cxn modelId="{E33814B2-97D2-4E60-9130-25C5EEF1547E}" type="presParOf" srcId="{C92984F9-E396-4980-A660-2E637F528E0B}" destId="{56A00369-4FCD-445E-B36E-C5875A3DEEEF}" srcOrd="17" destOrd="0" presId="urn:microsoft.com/office/officeart/2009/3/layout/RandomtoResultProcess"/>
    <dgm:cxn modelId="{C487E046-2A60-4199-8093-529E2430BC70}" type="presParOf" srcId="{C92984F9-E396-4980-A660-2E637F528E0B}" destId="{663BC117-4468-480E-9927-EC73214959A6}" srcOrd="18" destOrd="0" presId="urn:microsoft.com/office/officeart/2009/3/layout/RandomtoResultProcess"/>
    <dgm:cxn modelId="{F2BCD15C-43F3-434B-8401-1F2EF5134AB9}" type="presParOf" srcId="{C89BD514-B3D3-45DC-BA5B-DDDBE6181BDE}" destId="{01F7EBD4-360E-4FF7-B9C9-511A89AC0CE7}" srcOrd="1" destOrd="0" presId="urn:microsoft.com/office/officeart/2009/3/layout/RandomtoResultProcess"/>
    <dgm:cxn modelId="{80AADD9C-FB17-4EF5-8F1B-39805315E7F6}" type="presParOf" srcId="{01F7EBD4-360E-4FF7-B9C9-511A89AC0CE7}" destId="{2A669BA3-3D6B-4439-9034-7A61FA1715F6}" srcOrd="0" destOrd="0" presId="urn:microsoft.com/office/officeart/2009/3/layout/RandomtoResultProcess"/>
    <dgm:cxn modelId="{8672E42A-0ABF-4CF3-B55A-62CC044C0095}" type="presParOf" srcId="{01F7EBD4-360E-4FF7-B9C9-511A89AC0CE7}" destId="{0DBF36BF-0749-4AA0-A40F-24ACD654B6A1}" srcOrd="1" destOrd="0" presId="urn:microsoft.com/office/officeart/2009/3/layout/RandomtoResultProcess"/>
    <dgm:cxn modelId="{3A5576E1-6D82-4BDE-9825-FA059BB53D68}" type="presParOf" srcId="{C89BD514-B3D3-45DC-BA5B-DDDBE6181BDE}" destId="{C4F4CD45-E41E-4418-B4A0-C8546F910E60}" srcOrd="2" destOrd="0" presId="urn:microsoft.com/office/officeart/2009/3/layout/RandomtoResultProcess"/>
    <dgm:cxn modelId="{38A883C4-EA2D-4906-9C0E-E56BD04D5C9A}" type="presParOf" srcId="{C4F4CD45-E41E-4418-B4A0-C8546F910E60}" destId="{4DA7C08E-5AB3-48CC-96E3-9481AF3CB9A6}" srcOrd="0" destOrd="0" presId="urn:microsoft.com/office/officeart/2009/3/layout/RandomtoResultProcess"/>
    <dgm:cxn modelId="{4CAB5EDF-1041-46EA-AEC2-EC8BA53D012C}" type="presParOf" srcId="{C4F4CD45-E41E-4418-B4A0-C8546F910E60}" destId="{6446DF3E-E470-4653-86D3-7EC95250E7C6}" srcOrd="1" destOrd="0" presId="urn:microsoft.com/office/officeart/2009/3/layout/RandomtoResultProcess"/>
    <dgm:cxn modelId="{20D66C68-7A0C-478D-BF7C-02CB72E4048F}" type="presParOf" srcId="{C89BD514-B3D3-45DC-BA5B-DDDBE6181BDE}" destId="{135BB950-874A-4397-8F40-D89C6346CF54}" srcOrd="3" destOrd="0" presId="urn:microsoft.com/office/officeart/2009/3/layout/RandomtoResultProcess"/>
    <dgm:cxn modelId="{545757FD-62A3-44A0-B69A-7526FA5B0829}" type="presParOf" srcId="{135BB950-874A-4397-8F40-D89C6346CF54}" destId="{CA044786-783C-441D-868D-FA74457B93DB}" srcOrd="0" destOrd="0" presId="urn:microsoft.com/office/officeart/2009/3/layout/RandomtoResultProcess"/>
    <dgm:cxn modelId="{2D2C0653-9C4D-4294-BA49-07863E9EB340}" type="presParOf" srcId="{135BB950-874A-4397-8F40-D89C6346CF54}" destId="{18811641-1EC8-4AC7-8E36-5C475AB79C77}" srcOrd="1" destOrd="0" presId="urn:microsoft.com/office/officeart/2009/3/layout/RandomtoResultProcess"/>
    <dgm:cxn modelId="{05E39B15-B32E-43D1-9758-22E0DF7684BD}" type="presParOf" srcId="{C89BD514-B3D3-45DC-BA5B-DDDBE6181BDE}" destId="{E9661639-26CE-4B4A-8865-2D120F23CDAA}" srcOrd="4" destOrd="0" presId="urn:microsoft.com/office/officeart/2009/3/layout/RandomtoResultProcess"/>
    <dgm:cxn modelId="{635FF2CC-E8E7-4977-BCF7-D5C0E54F203F}" type="presParOf" srcId="{E9661639-26CE-4B4A-8865-2D120F23CDAA}" destId="{90C2F441-3892-4B76-A308-F1E9DCDD05A8}" srcOrd="0" destOrd="0" presId="urn:microsoft.com/office/officeart/2009/3/layout/RandomtoResultProcess"/>
    <dgm:cxn modelId="{58B3BDD5-3CD3-4E8B-8D66-324E7053AC5C}" type="presParOf" srcId="{E9661639-26CE-4B4A-8865-2D120F23CDAA}" destId="{6E37A215-5E32-45A9-87AC-4D5C8F0F387D}" srcOrd="1" destOrd="0" presId="urn:microsoft.com/office/officeart/2009/3/layout/RandomtoResultProcess"/>
    <dgm:cxn modelId="{A9405D97-4E73-454F-85DC-D684AB61A862}" type="presParOf" srcId="{C89BD514-B3D3-45DC-BA5B-DDDBE6181BDE}" destId="{7D965B4F-6C1C-4285-A44D-EA4C2D1BDCC4}" srcOrd="5" destOrd="0" presId="urn:microsoft.com/office/officeart/2009/3/layout/RandomtoResultProcess"/>
    <dgm:cxn modelId="{9B00F4B0-CEEC-48DA-A5EA-535551F0095F}" type="presParOf" srcId="{7D965B4F-6C1C-4285-A44D-EA4C2D1BDCC4}" destId="{01D387DC-0BC3-4D79-B1AC-C40F2270023F}" srcOrd="0" destOrd="0" presId="urn:microsoft.com/office/officeart/2009/3/layout/RandomtoResultProcess"/>
    <dgm:cxn modelId="{C1F4EFD7-B227-41B0-88A9-43666B8C3700}" type="presParOf" srcId="{7D965B4F-6C1C-4285-A44D-EA4C2D1BDCC4}" destId="{46B4F23E-5D83-4535-945A-63A5A7344F3C}" srcOrd="1" destOrd="0" presId="urn:microsoft.com/office/officeart/2009/3/layout/RandomtoResultProcess"/>
    <dgm:cxn modelId="{3741F941-56FA-4B3F-AA70-2EAF8BEB7ADE}" type="presParOf" srcId="{C89BD514-B3D3-45DC-BA5B-DDDBE6181BDE}" destId="{34371304-11EC-46D6-9F87-EAC4F8A63C7B}" srcOrd="6" destOrd="0" presId="urn:microsoft.com/office/officeart/2009/3/layout/RandomtoResultProcess"/>
    <dgm:cxn modelId="{49073AA9-6B12-4EAC-84C6-EEA42888B3EE}" type="presParOf" srcId="{34371304-11EC-46D6-9F87-EAC4F8A63C7B}" destId="{B20FE0AC-CDC5-4326-BDD9-E84301B58619}" srcOrd="0" destOrd="0" presId="urn:microsoft.com/office/officeart/2009/3/layout/RandomtoResultProcess"/>
    <dgm:cxn modelId="{DDA81AA6-BCF8-4552-B509-89269C255867}" type="presParOf" srcId="{34371304-11EC-46D6-9F87-EAC4F8A63C7B}" destId="{392F06C4-E22B-4B5B-A242-5D08705D8AE7}" srcOrd="1" destOrd="0" presId="urn:microsoft.com/office/officeart/2009/3/layout/RandomtoResultProcess"/>
    <dgm:cxn modelId="{F578AC39-B544-48F1-A06E-53306A311B94}" type="presParOf" srcId="{C89BD514-B3D3-45DC-BA5B-DDDBE6181BDE}" destId="{41BCD944-EC83-430A-89DA-9D90A9D40B3B}" srcOrd="7" destOrd="0" presId="urn:microsoft.com/office/officeart/2009/3/layout/RandomtoResultProcess"/>
    <dgm:cxn modelId="{7EEDE09E-0C68-4365-A853-5B7DA6D17CB1}" type="presParOf" srcId="{41BCD944-EC83-430A-89DA-9D90A9D40B3B}" destId="{896F2405-BCBF-4CF2-8BB7-1DB36C7703C7}" srcOrd="0" destOrd="0" presId="urn:microsoft.com/office/officeart/2009/3/layout/RandomtoResultProcess"/>
    <dgm:cxn modelId="{2073FB68-267E-41AB-9724-A06DB22DA6BA}" type="presParOf" srcId="{41BCD944-EC83-430A-89DA-9D90A9D40B3B}" destId="{0918E8FB-D9CF-45F6-88AE-C62CF26B6C96}" srcOrd="1" destOrd="0" presId="urn:microsoft.com/office/officeart/2009/3/layout/RandomtoResultProcess"/>
    <dgm:cxn modelId="{3BEC0E92-5FFB-4E17-9765-2507D989EBF9}" type="presParOf" srcId="{C89BD514-B3D3-45DC-BA5B-DDDBE6181BDE}" destId="{D6A68FA8-75FA-4E0C-B988-A1D93B42853F}" srcOrd="8" destOrd="0" presId="urn:microsoft.com/office/officeart/2009/3/layout/RandomtoResultProcess"/>
    <dgm:cxn modelId="{D41FCF1D-0CAB-4C79-99B1-DA36072BAB29}" type="presParOf" srcId="{D6A68FA8-75FA-4E0C-B988-A1D93B42853F}" destId="{111D76B6-5BB8-4035-9B0D-9A2DDCF009E5}" srcOrd="0" destOrd="0" presId="urn:microsoft.com/office/officeart/2009/3/layout/RandomtoResultProcess"/>
    <dgm:cxn modelId="{49410818-C9F8-416E-9B50-B817A47A9BFF}" type="presParOf" srcId="{D6A68FA8-75FA-4E0C-B988-A1D93B42853F}" destId="{B8CDCF6E-FC42-4040-81F9-543E1D7562C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E2D4432-40FD-43A5-828A-9B7752934616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092EA9-575B-4EDF-9D8B-B44A47B9E01C}">
      <dgm:prSet phldrT="[文本]"/>
      <dgm:spPr/>
      <dgm:t>
        <a:bodyPr/>
        <a:lstStyle/>
        <a:p>
          <a:r>
            <a:rPr lang="zh-CN" altLang="en-US" dirty="0"/>
            <a:t>当前积分</a:t>
          </a:r>
        </a:p>
      </dgm:t>
    </dgm:pt>
    <dgm:pt modelId="{30860BC4-7764-47C2-80C6-86FED5D69795}" cxnId="{2BC53B17-0933-4110-B98B-E359C3FD6FEB}" type="parTrans">
      <dgm:prSet/>
      <dgm:spPr/>
      <dgm:t>
        <a:bodyPr/>
        <a:lstStyle/>
        <a:p>
          <a:endParaRPr lang="zh-CN" altLang="en-US"/>
        </a:p>
      </dgm:t>
    </dgm:pt>
    <dgm:pt modelId="{23288A6F-E70A-471B-AD09-9260DA56117F}" cxnId="{2BC53B17-0933-4110-B98B-E359C3FD6FEB}" type="sibTrans">
      <dgm:prSet/>
      <dgm:spPr/>
      <dgm:t>
        <a:bodyPr/>
        <a:lstStyle/>
        <a:p>
          <a:endParaRPr lang="zh-CN" altLang="en-US"/>
        </a:p>
      </dgm:t>
    </dgm:pt>
    <dgm:pt modelId="{C16566EB-D52E-44C8-8774-CC70887074FA}">
      <dgm:prSet phldrT="[文本]"/>
      <dgm:spPr/>
      <dgm:t>
        <a:bodyPr/>
        <a:lstStyle/>
        <a:p>
          <a:r>
            <a:rPr lang="zh-CN" altLang="en-US" dirty="0"/>
            <a:t>积分明细</a:t>
          </a:r>
        </a:p>
      </dgm:t>
    </dgm:pt>
    <dgm:pt modelId="{873E5584-2710-438E-96EF-9D7A5AD0A299}" cxnId="{7CC666EB-A624-4DC2-8A13-71C71B55ADD1}" type="parTrans">
      <dgm:prSet/>
      <dgm:spPr/>
      <dgm:t>
        <a:bodyPr/>
        <a:lstStyle/>
        <a:p>
          <a:endParaRPr lang="zh-CN" altLang="en-US"/>
        </a:p>
      </dgm:t>
    </dgm:pt>
    <dgm:pt modelId="{8F5AA650-1094-41D5-A8E4-29D4A1F5E46F}" cxnId="{7CC666EB-A624-4DC2-8A13-71C71B55ADD1}" type="sibTrans">
      <dgm:prSet/>
      <dgm:spPr/>
      <dgm:t>
        <a:bodyPr/>
        <a:lstStyle/>
        <a:p>
          <a:endParaRPr lang="zh-CN" altLang="en-US"/>
        </a:p>
      </dgm:t>
    </dgm:pt>
    <dgm:pt modelId="{BF978645-26A4-4F84-ACAD-817FDEBC7C36}">
      <dgm:prSet phldrT="[文本]"/>
      <dgm:spPr/>
      <dgm:t>
        <a:bodyPr/>
        <a:lstStyle/>
        <a:p>
          <a:r>
            <a:rPr lang="zh-CN" altLang="en-US" dirty="0"/>
            <a:t>积分账单</a:t>
          </a:r>
        </a:p>
      </dgm:t>
    </dgm:pt>
    <dgm:pt modelId="{306A5991-795F-44F3-BC33-4D92B6050312}" cxnId="{66412F54-630C-4691-84D9-68E9B504C3FD}" type="parTrans">
      <dgm:prSet/>
      <dgm:spPr/>
      <dgm:t>
        <a:bodyPr/>
        <a:lstStyle/>
        <a:p>
          <a:endParaRPr lang="zh-CN" altLang="en-US"/>
        </a:p>
      </dgm:t>
    </dgm:pt>
    <dgm:pt modelId="{86F5944B-09D9-4F10-A7D0-A9387EF76133}" cxnId="{66412F54-630C-4691-84D9-68E9B504C3FD}" type="sibTrans">
      <dgm:prSet/>
      <dgm:spPr/>
      <dgm:t>
        <a:bodyPr/>
        <a:lstStyle/>
        <a:p>
          <a:endParaRPr lang="zh-CN" altLang="en-US"/>
        </a:p>
      </dgm:t>
    </dgm:pt>
    <dgm:pt modelId="{CD1AC6C1-E585-4BAB-A80C-E3A2903C63D9}" type="pres">
      <dgm:prSet presAssocID="{1E2D4432-40FD-43A5-828A-9B7752934616}" presName="Name0" presStyleCnt="0">
        <dgm:presLayoutVars>
          <dgm:chMax val="21"/>
          <dgm:chPref val="21"/>
        </dgm:presLayoutVars>
      </dgm:prSet>
      <dgm:spPr/>
    </dgm:pt>
    <dgm:pt modelId="{8B3CC62A-82FC-481A-99B3-2540745D64E7}" type="pres">
      <dgm:prSet presAssocID="{9F092EA9-575B-4EDF-9D8B-B44A47B9E01C}" presName="text1" presStyleCnt="0"/>
      <dgm:spPr/>
    </dgm:pt>
    <dgm:pt modelId="{CCB5DB0B-E89A-4B0C-BA9A-FCB560D11D6C}" type="pres">
      <dgm:prSet presAssocID="{9F092EA9-575B-4EDF-9D8B-B44A47B9E01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A656B87-4D4E-4C5A-88FD-1656C2F97306}" type="pres">
      <dgm:prSet presAssocID="{9F092EA9-575B-4EDF-9D8B-B44A47B9E01C}" presName="textaccent1" presStyleCnt="0"/>
      <dgm:spPr/>
    </dgm:pt>
    <dgm:pt modelId="{BC352EDE-3868-4033-AA69-816FBD5A08B0}" type="pres">
      <dgm:prSet presAssocID="{9F092EA9-575B-4EDF-9D8B-B44A47B9E01C}" presName="accentRepeatNode" presStyleLbl="solidAlignAcc1" presStyleIdx="0" presStyleCnt="6"/>
      <dgm:spPr/>
    </dgm:pt>
    <dgm:pt modelId="{D3F7B07F-B41F-4721-B694-23A8116F8D75}" type="pres">
      <dgm:prSet presAssocID="{23288A6F-E70A-471B-AD09-9260DA56117F}" presName="image1" presStyleCnt="0"/>
      <dgm:spPr/>
    </dgm:pt>
    <dgm:pt modelId="{D959D25D-8B11-4D53-AC78-324634389287}" type="pres">
      <dgm:prSet presAssocID="{23288A6F-E70A-471B-AD09-9260DA56117F}" presName="imageRepeatNode" presStyleLbl="alignAcc1" presStyleIdx="0" presStyleCnt="3"/>
      <dgm:spPr/>
    </dgm:pt>
    <dgm:pt modelId="{82BD5106-FE34-454E-B6E0-972C931657B1}" type="pres">
      <dgm:prSet presAssocID="{23288A6F-E70A-471B-AD09-9260DA56117F}" presName="imageaccent1" presStyleCnt="0"/>
      <dgm:spPr/>
    </dgm:pt>
    <dgm:pt modelId="{F84F057C-B8D4-42D3-8D7D-7B1F594CB60D}" type="pres">
      <dgm:prSet presAssocID="{23288A6F-E70A-471B-AD09-9260DA56117F}" presName="accentRepeatNode" presStyleLbl="solidAlignAcc1" presStyleIdx="1" presStyleCnt="6"/>
      <dgm:spPr/>
    </dgm:pt>
    <dgm:pt modelId="{E17B6B64-78A3-4094-A821-4C8B222167A2}" type="pres">
      <dgm:prSet presAssocID="{C16566EB-D52E-44C8-8774-CC70887074FA}" presName="text2" presStyleCnt="0"/>
      <dgm:spPr/>
    </dgm:pt>
    <dgm:pt modelId="{2D1D6C5F-4EAD-4BDF-AF54-697773861733}" type="pres">
      <dgm:prSet presAssocID="{C16566EB-D52E-44C8-8774-CC70887074F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CDDB89A-49E8-48E3-8971-A7534396C29B}" type="pres">
      <dgm:prSet presAssocID="{C16566EB-D52E-44C8-8774-CC70887074FA}" presName="textaccent2" presStyleCnt="0"/>
      <dgm:spPr/>
    </dgm:pt>
    <dgm:pt modelId="{5EACFEF3-DBF0-4005-85C5-67C34BFB215C}" type="pres">
      <dgm:prSet presAssocID="{C16566EB-D52E-44C8-8774-CC70887074FA}" presName="accentRepeatNode" presStyleLbl="solidAlignAcc1" presStyleIdx="2" presStyleCnt="6"/>
      <dgm:spPr/>
    </dgm:pt>
    <dgm:pt modelId="{06481D68-0B96-4674-8F77-493899BF82FD}" type="pres">
      <dgm:prSet presAssocID="{8F5AA650-1094-41D5-A8E4-29D4A1F5E46F}" presName="image2" presStyleCnt="0"/>
      <dgm:spPr/>
    </dgm:pt>
    <dgm:pt modelId="{51F44C4B-FA7D-4DA4-87E4-4393000F7ED1}" type="pres">
      <dgm:prSet presAssocID="{8F5AA650-1094-41D5-A8E4-29D4A1F5E46F}" presName="imageRepeatNode" presStyleLbl="alignAcc1" presStyleIdx="1" presStyleCnt="3"/>
      <dgm:spPr/>
    </dgm:pt>
    <dgm:pt modelId="{110418D9-3739-416E-8B3C-708B02518214}" type="pres">
      <dgm:prSet presAssocID="{8F5AA650-1094-41D5-A8E4-29D4A1F5E46F}" presName="imageaccent2" presStyleCnt="0"/>
      <dgm:spPr/>
    </dgm:pt>
    <dgm:pt modelId="{EF2F1A15-BA8B-476B-8612-8C30B79F119B}" type="pres">
      <dgm:prSet presAssocID="{8F5AA650-1094-41D5-A8E4-29D4A1F5E46F}" presName="accentRepeatNode" presStyleLbl="solidAlignAcc1" presStyleIdx="3" presStyleCnt="6"/>
      <dgm:spPr/>
    </dgm:pt>
    <dgm:pt modelId="{EF10AB2F-F5E9-4DFB-9164-DB4EBC94B943}" type="pres">
      <dgm:prSet presAssocID="{BF978645-26A4-4F84-ACAD-817FDEBC7C36}" presName="text3" presStyleCnt="0"/>
      <dgm:spPr/>
    </dgm:pt>
    <dgm:pt modelId="{8C3C4A4F-2DC7-4EE8-8C84-D9023C5B296E}" type="pres">
      <dgm:prSet presAssocID="{BF978645-26A4-4F84-ACAD-817FDEBC7C36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BFEF77D-C75B-4725-B19B-F1E584AB1745}" type="pres">
      <dgm:prSet presAssocID="{BF978645-26A4-4F84-ACAD-817FDEBC7C36}" presName="textaccent3" presStyleCnt="0"/>
      <dgm:spPr/>
    </dgm:pt>
    <dgm:pt modelId="{215A53F7-8DA7-409E-A046-53E028666C3D}" type="pres">
      <dgm:prSet presAssocID="{BF978645-26A4-4F84-ACAD-817FDEBC7C36}" presName="accentRepeatNode" presStyleLbl="solidAlignAcc1" presStyleIdx="4" presStyleCnt="6"/>
      <dgm:spPr/>
    </dgm:pt>
    <dgm:pt modelId="{1B9527C5-CEF1-44EE-8237-E68674883045}" type="pres">
      <dgm:prSet presAssocID="{86F5944B-09D9-4F10-A7D0-A9387EF76133}" presName="image3" presStyleCnt="0"/>
      <dgm:spPr/>
    </dgm:pt>
    <dgm:pt modelId="{3943C65F-DE8A-401C-9D56-AD2FA8A066C9}" type="pres">
      <dgm:prSet presAssocID="{86F5944B-09D9-4F10-A7D0-A9387EF76133}" presName="imageRepeatNode" presStyleLbl="alignAcc1" presStyleIdx="2" presStyleCnt="3"/>
      <dgm:spPr/>
    </dgm:pt>
    <dgm:pt modelId="{6DC7C9FA-8990-4FB7-BF3C-709A37A80CA5}" type="pres">
      <dgm:prSet presAssocID="{86F5944B-09D9-4F10-A7D0-A9387EF76133}" presName="imageaccent3" presStyleCnt="0"/>
      <dgm:spPr/>
    </dgm:pt>
    <dgm:pt modelId="{37FB8E60-E55B-4764-9C9F-63DBBF6DE5F6}" type="pres">
      <dgm:prSet presAssocID="{86F5944B-09D9-4F10-A7D0-A9387EF76133}" presName="accentRepeatNode" presStyleLbl="solidAlignAcc1" presStyleIdx="5" presStyleCnt="6"/>
      <dgm:spPr/>
    </dgm:pt>
  </dgm:ptLst>
  <dgm:cxnLst>
    <dgm:cxn modelId="{D5A4040A-4B5B-487A-A87C-F706EF67A728}" type="presOf" srcId="{9F092EA9-575B-4EDF-9D8B-B44A47B9E01C}" destId="{CCB5DB0B-E89A-4B0C-BA9A-FCB560D11D6C}" srcOrd="0" destOrd="0" presId="urn:microsoft.com/office/officeart/2008/layout/HexagonCluster"/>
    <dgm:cxn modelId="{60D4C211-2E3F-47FF-963D-E936483A1780}" type="presOf" srcId="{8F5AA650-1094-41D5-A8E4-29D4A1F5E46F}" destId="{51F44C4B-FA7D-4DA4-87E4-4393000F7ED1}" srcOrd="0" destOrd="0" presId="urn:microsoft.com/office/officeart/2008/layout/HexagonCluster"/>
    <dgm:cxn modelId="{2BC53B17-0933-4110-B98B-E359C3FD6FEB}" srcId="{1E2D4432-40FD-43A5-828A-9B7752934616}" destId="{9F092EA9-575B-4EDF-9D8B-B44A47B9E01C}" srcOrd="0" destOrd="0" parTransId="{30860BC4-7764-47C2-80C6-86FED5D69795}" sibTransId="{23288A6F-E70A-471B-AD09-9260DA56117F}"/>
    <dgm:cxn modelId="{66412F54-630C-4691-84D9-68E9B504C3FD}" srcId="{1E2D4432-40FD-43A5-828A-9B7752934616}" destId="{BF978645-26A4-4F84-ACAD-817FDEBC7C36}" srcOrd="2" destOrd="0" parTransId="{306A5991-795F-44F3-BC33-4D92B6050312}" sibTransId="{86F5944B-09D9-4F10-A7D0-A9387EF76133}"/>
    <dgm:cxn modelId="{E563EF55-5AD5-4BBD-A126-9E8FB4CD4B54}" type="presOf" srcId="{1E2D4432-40FD-43A5-828A-9B7752934616}" destId="{CD1AC6C1-E585-4BAB-A80C-E3A2903C63D9}" srcOrd="0" destOrd="0" presId="urn:microsoft.com/office/officeart/2008/layout/HexagonCluster"/>
    <dgm:cxn modelId="{F69D258D-285D-4489-A466-03290FDC0863}" type="presOf" srcId="{C16566EB-D52E-44C8-8774-CC70887074FA}" destId="{2D1D6C5F-4EAD-4BDF-AF54-697773861733}" srcOrd="0" destOrd="0" presId="urn:microsoft.com/office/officeart/2008/layout/HexagonCluster"/>
    <dgm:cxn modelId="{C3D64E8D-59F9-493F-8F4F-F67FA9C50EE0}" type="presOf" srcId="{23288A6F-E70A-471B-AD09-9260DA56117F}" destId="{D959D25D-8B11-4D53-AC78-324634389287}" srcOrd="0" destOrd="0" presId="urn:microsoft.com/office/officeart/2008/layout/HexagonCluster"/>
    <dgm:cxn modelId="{3AA23398-6605-4222-AC3A-3EDFF335807E}" type="presOf" srcId="{BF978645-26A4-4F84-ACAD-817FDEBC7C36}" destId="{8C3C4A4F-2DC7-4EE8-8C84-D9023C5B296E}" srcOrd="0" destOrd="0" presId="urn:microsoft.com/office/officeart/2008/layout/HexagonCluster"/>
    <dgm:cxn modelId="{7CC666EB-A624-4DC2-8A13-71C71B55ADD1}" srcId="{1E2D4432-40FD-43A5-828A-9B7752934616}" destId="{C16566EB-D52E-44C8-8774-CC70887074FA}" srcOrd="1" destOrd="0" parTransId="{873E5584-2710-438E-96EF-9D7A5AD0A299}" sibTransId="{8F5AA650-1094-41D5-A8E4-29D4A1F5E46F}"/>
    <dgm:cxn modelId="{2BB40EF3-0021-4E61-861C-D2DBC2F400B3}" type="presOf" srcId="{86F5944B-09D9-4F10-A7D0-A9387EF76133}" destId="{3943C65F-DE8A-401C-9D56-AD2FA8A066C9}" srcOrd="0" destOrd="0" presId="urn:microsoft.com/office/officeart/2008/layout/HexagonCluster"/>
    <dgm:cxn modelId="{555337BB-B0D8-4857-A01F-222FCB639A37}" type="presParOf" srcId="{CD1AC6C1-E585-4BAB-A80C-E3A2903C63D9}" destId="{8B3CC62A-82FC-481A-99B3-2540745D64E7}" srcOrd="0" destOrd="0" presId="urn:microsoft.com/office/officeart/2008/layout/HexagonCluster"/>
    <dgm:cxn modelId="{BA966D50-9814-4522-9868-9CECF077C7D6}" type="presParOf" srcId="{8B3CC62A-82FC-481A-99B3-2540745D64E7}" destId="{CCB5DB0B-E89A-4B0C-BA9A-FCB560D11D6C}" srcOrd="0" destOrd="0" presId="urn:microsoft.com/office/officeart/2008/layout/HexagonCluster"/>
    <dgm:cxn modelId="{B2958F27-8419-4666-8E75-09F209F30BC0}" type="presParOf" srcId="{CD1AC6C1-E585-4BAB-A80C-E3A2903C63D9}" destId="{7A656B87-4D4E-4C5A-88FD-1656C2F97306}" srcOrd="1" destOrd="0" presId="urn:microsoft.com/office/officeart/2008/layout/HexagonCluster"/>
    <dgm:cxn modelId="{EC11DA03-258E-40D0-9D08-4605BDF63170}" type="presParOf" srcId="{7A656B87-4D4E-4C5A-88FD-1656C2F97306}" destId="{BC352EDE-3868-4033-AA69-816FBD5A08B0}" srcOrd="0" destOrd="0" presId="urn:microsoft.com/office/officeart/2008/layout/HexagonCluster"/>
    <dgm:cxn modelId="{29E087AF-B897-45AB-939F-81F44ED19728}" type="presParOf" srcId="{CD1AC6C1-E585-4BAB-A80C-E3A2903C63D9}" destId="{D3F7B07F-B41F-4721-B694-23A8116F8D75}" srcOrd="2" destOrd="0" presId="urn:microsoft.com/office/officeart/2008/layout/HexagonCluster"/>
    <dgm:cxn modelId="{594F956D-3DA9-4F1F-A993-BEE8962FF690}" type="presParOf" srcId="{D3F7B07F-B41F-4721-B694-23A8116F8D75}" destId="{D959D25D-8B11-4D53-AC78-324634389287}" srcOrd="0" destOrd="0" presId="urn:microsoft.com/office/officeart/2008/layout/HexagonCluster"/>
    <dgm:cxn modelId="{CEB883F2-915D-42C1-AFC0-C07CA1B88B7C}" type="presParOf" srcId="{CD1AC6C1-E585-4BAB-A80C-E3A2903C63D9}" destId="{82BD5106-FE34-454E-B6E0-972C931657B1}" srcOrd="3" destOrd="0" presId="urn:microsoft.com/office/officeart/2008/layout/HexagonCluster"/>
    <dgm:cxn modelId="{C96238A9-002A-4BEF-A8A0-9EA6F3B69A0E}" type="presParOf" srcId="{82BD5106-FE34-454E-B6E0-972C931657B1}" destId="{F84F057C-B8D4-42D3-8D7D-7B1F594CB60D}" srcOrd="0" destOrd="0" presId="urn:microsoft.com/office/officeart/2008/layout/HexagonCluster"/>
    <dgm:cxn modelId="{9D266C06-3A1E-42A5-807F-BA96FC28F9E3}" type="presParOf" srcId="{CD1AC6C1-E585-4BAB-A80C-E3A2903C63D9}" destId="{E17B6B64-78A3-4094-A821-4C8B222167A2}" srcOrd="4" destOrd="0" presId="urn:microsoft.com/office/officeart/2008/layout/HexagonCluster"/>
    <dgm:cxn modelId="{5E5D59BA-E4C3-4A8A-897B-EE16D67B7C60}" type="presParOf" srcId="{E17B6B64-78A3-4094-A821-4C8B222167A2}" destId="{2D1D6C5F-4EAD-4BDF-AF54-697773861733}" srcOrd="0" destOrd="0" presId="urn:microsoft.com/office/officeart/2008/layout/HexagonCluster"/>
    <dgm:cxn modelId="{FFBCF435-D666-41FE-9361-34A6E7A2F771}" type="presParOf" srcId="{CD1AC6C1-E585-4BAB-A80C-E3A2903C63D9}" destId="{9CDDB89A-49E8-48E3-8971-A7534396C29B}" srcOrd="5" destOrd="0" presId="urn:microsoft.com/office/officeart/2008/layout/HexagonCluster"/>
    <dgm:cxn modelId="{E4B08FD4-A402-4BC0-9A65-999575FD562D}" type="presParOf" srcId="{9CDDB89A-49E8-48E3-8971-A7534396C29B}" destId="{5EACFEF3-DBF0-4005-85C5-67C34BFB215C}" srcOrd="0" destOrd="0" presId="urn:microsoft.com/office/officeart/2008/layout/HexagonCluster"/>
    <dgm:cxn modelId="{C5477572-2F2A-4E5D-8870-44DC2673E787}" type="presParOf" srcId="{CD1AC6C1-E585-4BAB-A80C-E3A2903C63D9}" destId="{06481D68-0B96-4674-8F77-493899BF82FD}" srcOrd="6" destOrd="0" presId="urn:microsoft.com/office/officeart/2008/layout/HexagonCluster"/>
    <dgm:cxn modelId="{F627E701-DD76-4772-BE7A-D393493A2F74}" type="presParOf" srcId="{06481D68-0B96-4674-8F77-493899BF82FD}" destId="{51F44C4B-FA7D-4DA4-87E4-4393000F7ED1}" srcOrd="0" destOrd="0" presId="urn:microsoft.com/office/officeart/2008/layout/HexagonCluster"/>
    <dgm:cxn modelId="{5277024F-4277-4780-9096-652632F874C7}" type="presParOf" srcId="{CD1AC6C1-E585-4BAB-A80C-E3A2903C63D9}" destId="{110418D9-3739-416E-8B3C-708B02518214}" srcOrd="7" destOrd="0" presId="urn:microsoft.com/office/officeart/2008/layout/HexagonCluster"/>
    <dgm:cxn modelId="{AC1278F6-C9BD-4D38-8F01-410F32542036}" type="presParOf" srcId="{110418D9-3739-416E-8B3C-708B02518214}" destId="{EF2F1A15-BA8B-476B-8612-8C30B79F119B}" srcOrd="0" destOrd="0" presId="urn:microsoft.com/office/officeart/2008/layout/HexagonCluster"/>
    <dgm:cxn modelId="{41EB1129-0A80-4614-AFF3-B87BDF0160A9}" type="presParOf" srcId="{CD1AC6C1-E585-4BAB-A80C-E3A2903C63D9}" destId="{EF10AB2F-F5E9-4DFB-9164-DB4EBC94B943}" srcOrd="8" destOrd="0" presId="urn:microsoft.com/office/officeart/2008/layout/HexagonCluster"/>
    <dgm:cxn modelId="{113C3FC0-30CD-42E1-94AB-DB98AD748806}" type="presParOf" srcId="{EF10AB2F-F5E9-4DFB-9164-DB4EBC94B943}" destId="{8C3C4A4F-2DC7-4EE8-8C84-D9023C5B296E}" srcOrd="0" destOrd="0" presId="urn:microsoft.com/office/officeart/2008/layout/HexagonCluster"/>
    <dgm:cxn modelId="{D5B0A219-FA45-47AF-B951-CAB4CBB45F47}" type="presParOf" srcId="{CD1AC6C1-E585-4BAB-A80C-E3A2903C63D9}" destId="{EBFEF77D-C75B-4725-B19B-F1E584AB1745}" srcOrd="9" destOrd="0" presId="urn:microsoft.com/office/officeart/2008/layout/HexagonCluster"/>
    <dgm:cxn modelId="{C7ED7A2D-7502-44A5-B908-250AA91C1E97}" type="presParOf" srcId="{EBFEF77D-C75B-4725-B19B-F1E584AB1745}" destId="{215A53F7-8DA7-409E-A046-53E028666C3D}" srcOrd="0" destOrd="0" presId="urn:microsoft.com/office/officeart/2008/layout/HexagonCluster"/>
    <dgm:cxn modelId="{FBA879F6-FF95-4FDA-905F-5FDB58FD85E2}" type="presParOf" srcId="{CD1AC6C1-E585-4BAB-A80C-E3A2903C63D9}" destId="{1B9527C5-CEF1-44EE-8237-E68674883045}" srcOrd="10" destOrd="0" presId="urn:microsoft.com/office/officeart/2008/layout/HexagonCluster"/>
    <dgm:cxn modelId="{6C98AA88-D046-4204-BB31-01133CE86B5B}" type="presParOf" srcId="{1B9527C5-CEF1-44EE-8237-E68674883045}" destId="{3943C65F-DE8A-401C-9D56-AD2FA8A066C9}" srcOrd="0" destOrd="0" presId="urn:microsoft.com/office/officeart/2008/layout/HexagonCluster"/>
    <dgm:cxn modelId="{7310647A-6A83-43A6-B8E2-0E83BE8600A4}" type="presParOf" srcId="{CD1AC6C1-E585-4BAB-A80C-E3A2903C63D9}" destId="{6DC7C9FA-8990-4FB7-BF3C-709A37A80CA5}" srcOrd="11" destOrd="0" presId="urn:microsoft.com/office/officeart/2008/layout/HexagonCluster"/>
    <dgm:cxn modelId="{23C630ED-E54A-4D63-990B-86D44D8F835F}" type="presParOf" srcId="{6DC7C9FA-8990-4FB7-BF3C-709A37A80CA5}" destId="{37FB8E60-E55B-4764-9C9F-63DBBF6DE5F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E2D4432-40FD-43A5-828A-9B7752934616}" type="doc">
      <dgm:prSet loTypeId="urn:microsoft.com/office/officeart/2005/8/layout/hProcess10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092EA9-575B-4EDF-9D8B-B44A47B9E01C}">
      <dgm:prSet phldrT="[文本]"/>
      <dgm:spPr/>
      <dgm:t>
        <a:bodyPr/>
        <a:lstStyle/>
        <a:p>
          <a:r>
            <a:rPr lang="zh-CN" altLang="en-US" dirty="0"/>
            <a:t>积分占比</a:t>
          </a:r>
        </a:p>
      </dgm:t>
    </dgm:pt>
    <dgm:pt modelId="{30860BC4-7764-47C2-80C6-86FED5D69795}" cxnId="{2BC53B17-0933-4110-B98B-E359C3FD6FEB}" type="parTrans">
      <dgm:prSet/>
      <dgm:spPr/>
      <dgm:t>
        <a:bodyPr/>
        <a:lstStyle/>
        <a:p>
          <a:endParaRPr lang="zh-CN" altLang="en-US"/>
        </a:p>
      </dgm:t>
    </dgm:pt>
    <dgm:pt modelId="{23288A6F-E70A-471B-AD09-9260DA56117F}" cxnId="{2BC53B17-0933-4110-B98B-E359C3FD6FEB}" type="sibTrans">
      <dgm:prSet/>
      <dgm:spPr/>
      <dgm:t>
        <a:bodyPr/>
        <a:lstStyle/>
        <a:p>
          <a:endParaRPr lang="zh-CN" altLang="en-US"/>
        </a:p>
      </dgm:t>
    </dgm:pt>
    <dgm:pt modelId="{C16566EB-D52E-44C8-8774-CC70887074FA}">
      <dgm:prSet phldrT="[文本]"/>
      <dgm:spPr/>
      <dgm:t>
        <a:bodyPr/>
        <a:lstStyle/>
        <a:p>
          <a:r>
            <a:rPr lang="zh-CN" altLang="en-US" dirty="0"/>
            <a:t>积分消费</a:t>
          </a:r>
        </a:p>
      </dgm:t>
    </dgm:pt>
    <dgm:pt modelId="{873E5584-2710-438E-96EF-9D7A5AD0A299}" cxnId="{7CC666EB-A624-4DC2-8A13-71C71B55ADD1}" type="parTrans">
      <dgm:prSet/>
      <dgm:spPr/>
      <dgm:t>
        <a:bodyPr/>
        <a:lstStyle/>
        <a:p>
          <a:endParaRPr lang="zh-CN" altLang="en-US"/>
        </a:p>
      </dgm:t>
    </dgm:pt>
    <dgm:pt modelId="{8F5AA650-1094-41D5-A8E4-29D4A1F5E46F}" cxnId="{7CC666EB-A624-4DC2-8A13-71C71B55ADD1}" type="sibTrans">
      <dgm:prSet/>
      <dgm:spPr/>
      <dgm:t>
        <a:bodyPr/>
        <a:lstStyle/>
        <a:p>
          <a:endParaRPr lang="zh-CN" altLang="en-US"/>
        </a:p>
      </dgm:t>
    </dgm:pt>
    <dgm:pt modelId="{BF978645-26A4-4F84-ACAD-817FDEBC7C36}">
      <dgm:prSet phldrT="[文本]"/>
      <dgm:spPr/>
      <dgm:t>
        <a:bodyPr/>
        <a:lstStyle/>
        <a:p>
          <a:r>
            <a:rPr lang="zh-CN" altLang="en-US" dirty="0"/>
            <a:t>积分增长</a:t>
          </a:r>
        </a:p>
      </dgm:t>
    </dgm:pt>
    <dgm:pt modelId="{306A5991-795F-44F3-BC33-4D92B6050312}" cxnId="{66412F54-630C-4691-84D9-68E9B504C3FD}" type="parTrans">
      <dgm:prSet/>
      <dgm:spPr/>
      <dgm:t>
        <a:bodyPr/>
        <a:lstStyle/>
        <a:p>
          <a:endParaRPr lang="zh-CN" altLang="en-US"/>
        </a:p>
      </dgm:t>
    </dgm:pt>
    <dgm:pt modelId="{86F5944B-09D9-4F10-A7D0-A9387EF76133}" cxnId="{66412F54-630C-4691-84D9-68E9B504C3FD}" type="sibTrans">
      <dgm:prSet/>
      <dgm:spPr/>
      <dgm:t>
        <a:bodyPr/>
        <a:lstStyle/>
        <a:p>
          <a:endParaRPr lang="zh-CN" altLang="en-US"/>
        </a:p>
      </dgm:t>
    </dgm:pt>
    <dgm:pt modelId="{F0A57244-3C1D-4928-8B9C-E4B3E8DA63BE}">
      <dgm:prSet phldrT="[文本]"/>
      <dgm:spPr/>
      <dgm:t>
        <a:bodyPr/>
        <a:lstStyle/>
        <a:p>
          <a:r>
            <a:rPr lang="zh-CN" altLang="en-US" dirty="0"/>
            <a:t>当前积分</a:t>
          </a:r>
        </a:p>
      </dgm:t>
    </dgm:pt>
    <dgm:pt modelId="{A4A701D6-954D-4213-941A-669917CD5180}" cxnId="{7BC68273-AB44-4B3C-87D9-4AD28BCD76BA}" type="parTrans">
      <dgm:prSet/>
      <dgm:spPr/>
      <dgm:t>
        <a:bodyPr/>
        <a:lstStyle/>
        <a:p>
          <a:endParaRPr lang="zh-CN" altLang="en-US"/>
        </a:p>
      </dgm:t>
    </dgm:pt>
    <dgm:pt modelId="{DC3C3453-7E51-4CA5-875A-905CF807F3D1}" cxnId="{7BC68273-AB44-4B3C-87D9-4AD28BCD76BA}" type="sibTrans">
      <dgm:prSet/>
      <dgm:spPr/>
      <dgm:t>
        <a:bodyPr/>
        <a:lstStyle/>
        <a:p>
          <a:endParaRPr lang="zh-CN" altLang="en-US"/>
        </a:p>
      </dgm:t>
    </dgm:pt>
    <dgm:pt modelId="{3CF44811-0E14-493C-B077-FCACAF5F3CD5}" type="pres">
      <dgm:prSet presAssocID="{1E2D4432-40FD-43A5-828A-9B7752934616}" presName="Name0" presStyleCnt="0">
        <dgm:presLayoutVars>
          <dgm:dir/>
          <dgm:resizeHandles val="exact"/>
        </dgm:presLayoutVars>
      </dgm:prSet>
      <dgm:spPr/>
    </dgm:pt>
    <dgm:pt modelId="{1C1778EB-21F2-4350-BC2E-167625A223E9}" type="pres">
      <dgm:prSet presAssocID="{9F092EA9-575B-4EDF-9D8B-B44A47B9E01C}" presName="composite" presStyleCnt="0"/>
      <dgm:spPr/>
    </dgm:pt>
    <dgm:pt modelId="{85280EC5-FA49-4E13-8040-C248A9B83193}" type="pres">
      <dgm:prSet presAssocID="{9F092EA9-575B-4EDF-9D8B-B44A47B9E01C}" presName="imagSh" presStyleLbl="bgImgPlace1" presStyleIdx="0" presStyleCnt="4"/>
      <dgm:spPr/>
    </dgm:pt>
    <dgm:pt modelId="{685F7220-26B3-44FB-9A49-A60D384D8889}" type="pres">
      <dgm:prSet presAssocID="{9F092EA9-575B-4EDF-9D8B-B44A47B9E01C}" presName="txNode" presStyleLbl="node1" presStyleIdx="0" presStyleCnt="4">
        <dgm:presLayoutVars>
          <dgm:bulletEnabled val="1"/>
        </dgm:presLayoutVars>
      </dgm:prSet>
      <dgm:spPr/>
    </dgm:pt>
    <dgm:pt modelId="{C5B67954-EF16-4290-AB29-9A73B1C3F6D2}" type="pres">
      <dgm:prSet presAssocID="{23288A6F-E70A-471B-AD09-9260DA56117F}" presName="sibTrans" presStyleLbl="sibTrans2D1" presStyleIdx="0" presStyleCnt="3"/>
      <dgm:spPr/>
    </dgm:pt>
    <dgm:pt modelId="{A34F2F65-7F46-49B7-AE87-D31F0EF53166}" type="pres">
      <dgm:prSet presAssocID="{23288A6F-E70A-471B-AD09-9260DA56117F}" presName="connTx" presStyleLbl="sibTrans2D1" presStyleIdx="0" presStyleCnt="3"/>
      <dgm:spPr/>
    </dgm:pt>
    <dgm:pt modelId="{6E147FA5-54B4-421E-9F4D-40E0BEB82D93}" type="pres">
      <dgm:prSet presAssocID="{C16566EB-D52E-44C8-8774-CC70887074FA}" presName="composite" presStyleCnt="0"/>
      <dgm:spPr/>
    </dgm:pt>
    <dgm:pt modelId="{3BFE55FB-FA06-469D-9471-13ABA8DAE42A}" type="pres">
      <dgm:prSet presAssocID="{C16566EB-D52E-44C8-8774-CC70887074FA}" presName="imagSh" presStyleLbl="bgImgPlace1" presStyleIdx="1" presStyleCnt="4"/>
      <dgm:spPr/>
    </dgm:pt>
    <dgm:pt modelId="{2B34B9CD-01A9-4769-AFD4-C35179B41049}" type="pres">
      <dgm:prSet presAssocID="{C16566EB-D52E-44C8-8774-CC70887074FA}" presName="txNode" presStyleLbl="node1" presStyleIdx="1" presStyleCnt="4">
        <dgm:presLayoutVars>
          <dgm:bulletEnabled val="1"/>
        </dgm:presLayoutVars>
      </dgm:prSet>
      <dgm:spPr/>
    </dgm:pt>
    <dgm:pt modelId="{890CF8E5-B9B2-45A0-8306-27FFCF5063A7}" type="pres">
      <dgm:prSet presAssocID="{8F5AA650-1094-41D5-A8E4-29D4A1F5E46F}" presName="sibTrans" presStyleLbl="sibTrans2D1" presStyleIdx="1" presStyleCnt="3"/>
      <dgm:spPr/>
    </dgm:pt>
    <dgm:pt modelId="{CE123124-BF32-430D-8030-52384F534E67}" type="pres">
      <dgm:prSet presAssocID="{8F5AA650-1094-41D5-A8E4-29D4A1F5E46F}" presName="connTx" presStyleLbl="sibTrans2D1" presStyleIdx="1" presStyleCnt="3"/>
      <dgm:spPr/>
    </dgm:pt>
    <dgm:pt modelId="{DAF0F64B-5D7C-4A7A-9FDA-645754E2054D}" type="pres">
      <dgm:prSet presAssocID="{BF978645-26A4-4F84-ACAD-817FDEBC7C36}" presName="composite" presStyleCnt="0"/>
      <dgm:spPr/>
    </dgm:pt>
    <dgm:pt modelId="{668E4ED3-434D-4A78-8514-C06820454C6E}" type="pres">
      <dgm:prSet presAssocID="{BF978645-26A4-4F84-ACAD-817FDEBC7C36}" presName="imagSh" presStyleLbl="bgImgPlace1" presStyleIdx="2" presStyleCnt="4"/>
      <dgm:spPr/>
    </dgm:pt>
    <dgm:pt modelId="{6F5F4231-93C2-4834-9FA5-6F285F86A0DC}" type="pres">
      <dgm:prSet presAssocID="{BF978645-26A4-4F84-ACAD-817FDEBC7C36}" presName="txNode" presStyleLbl="node1" presStyleIdx="2" presStyleCnt="4">
        <dgm:presLayoutVars>
          <dgm:bulletEnabled val="1"/>
        </dgm:presLayoutVars>
      </dgm:prSet>
      <dgm:spPr/>
    </dgm:pt>
    <dgm:pt modelId="{DC41DAE1-16CE-48DA-8D79-6549594A4489}" type="pres">
      <dgm:prSet presAssocID="{86F5944B-09D9-4F10-A7D0-A9387EF76133}" presName="sibTrans" presStyleLbl="sibTrans2D1" presStyleIdx="2" presStyleCnt="3"/>
      <dgm:spPr/>
    </dgm:pt>
    <dgm:pt modelId="{86C20B06-79E7-4CFC-87BF-0C6D33BFB1F0}" type="pres">
      <dgm:prSet presAssocID="{86F5944B-09D9-4F10-A7D0-A9387EF76133}" presName="connTx" presStyleLbl="sibTrans2D1" presStyleIdx="2" presStyleCnt="3"/>
      <dgm:spPr/>
    </dgm:pt>
    <dgm:pt modelId="{EA770215-0C8F-43B7-9C2F-EA5601F8454F}" type="pres">
      <dgm:prSet presAssocID="{F0A57244-3C1D-4928-8B9C-E4B3E8DA63BE}" presName="composite" presStyleCnt="0"/>
      <dgm:spPr/>
    </dgm:pt>
    <dgm:pt modelId="{B900867E-D76F-49E7-ADC5-77CD833696B4}" type="pres">
      <dgm:prSet presAssocID="{F0A57244-3C1D-4928-8B9C-E4B3E8DA63BE}" presName="imagSh" presStyleLbl="bgImgPlace1" presStyleIdx="3" presStyleCnt="4"/>
      <dgm:spPr/>
    </dgm:pt>
    <dgm:pt modelId="{BBEBC7F3-98CD-429E-8CA1-268B5BE4A156}" type="pres">
      <dgm:prSet presAssocID="{F0A57244-3C1D-4928-8B9C-E4B3E8DA63BE}" presName="txNode" presStyleLbl="node1" presStyleIdx="3" presStyleCnt="4">
        <dgm:presLayoutVars>
          <dgm:bulletEnabled val="1"/>
        </dgm:presLayoutVars>
      </dgm:prSet>
      <dgm:spPr/>
    </dgm:pt>
  </dgm:ptLst>
  <dgm:cxnLst>
    <dgm:cxn modelId="{77A0AE08-5BF1-42D6-8123-7DC07850F692}" type="presOf" srcId="{BF978645-26A4-4F84-ACAD-817FDEBC7C36}" destId="{6F5F4231-93C2-4834-9FA5-6F285F86A0DC}" srcOrd="0" destOrd="0" presId="urn:microsoft.com/office/officeart/2005/8/layout/hProcess10"/>
    <dgm:cxn modelId="{8F10B00A-617F-4C1F-9264-1D5404BDC8BD}" type="presOf" srcId="{86F5944B-09D9-4F10-A7D0-A9387EF76133}" destId="{DC41DAE1-16CE-48DA-8D79-6549594A4489}" srcOrd="0" destOrd="0" presId="urn:microsoft.com/office/officeart/2005/8/layout/hProcess10"/>
    <dgm:cxn modelId="{2BC53B17-0933-4110-B98B-E359C3FD6FEB}" srcId="{1E2D4432-40FD-43A5-828A-9B7752934616}" destId="{9F092EA9-575B-4EDF-9D8B-B44A47B9E01C}" srcOrd="0" destOrd="0" parTransId="{30860BC4-7764-47C2-80C6-86FED5D69795}" sibTransId="{23288A6F-E70A-471B-AD09-9260DA56117F}"/>
    <dgm:cxn modelId="{2F918D23-6737-42F8-91C2-944AB2E6F910}" type="presOf" srcId="{9F092EA9-575B-4EDF-9D8B-B44A47B9E01C}" destId="{685F7220-26B3-44FB-9A49-A60D384D8889}" srcOrd="0" destOrd="0" presId="urn:microsoft.com/office/officeart/2005/8/layout/hProcess10"/>
    <dgm:cxn modelId="{C4CD3F27-BDF1-4313-B8AB-5A96F7A86FE0}" type="presOf" srcId="{86F5944B-09D9-4F10-A7D0-A9387EF76133}" destId="{86C20B06-79E7-4CFC-87BF-0C6D33BFB1F0}" srcOrd="1" destOrd="0" presId="urn:microsoft.com/office/officeart/2005/8/layout/hProcess10"/>
    <dgm:cxn modelId="{03D6743C-1E09-4430-89C5-3B8DCBF9B3F2}" type="presOf" srcId="{23288A6F-E70A-471B-AD09-9260DA56117F}" destId="{C5B67954-EF16-4290-AB29-9A73B1C3F6D2}" srcOrd="0" destOrd="0" presId="urn:microsoft.com/office/officeart/2005/8/layout/hProcess10"/>
    <dgm:cxn modelId="{2F34DA46-59B6-4D36-970D-B54D2FAC018F}" type="presOf" srcId="{8F5AA650-1094-41D5-A8E4-29D4A1F5E46F}" destId="{CE123124-BF32-430D-8030-52384F534E67}" srcOrd="1" destOrd="0" presId="urn:microsoft.com/office/officeart/2005/8/layout/hProcess10"/>
    <dgm:cxn modelId="{34344E68-916B-4590-844B-39612F00C8A9}" type="presOf" srcId="{C16566EB-D52E-44C8-8774-CC70887074FA}" destId="{2B34B9CD-01A9-4769-AFD4-C35179B41049}" srcOrd="0" destOrd="0" presId="urn:microsoft.com/office/officeart/2005/8/layout/hProcess10"/>
    <dgm:cxn modelId="{7BC68273-AB44-4B3C-87D9-4AD28BCD76BA}" srcId="{1E2D4432-40FD-43A5-828A-9B7752934616}" destId="{F0A57244-3C1D-4928-8B9C-E4B3E8DA63BE}" srcOrd="3" destOrd="0" parTransId="{A4A701D6-954D-4213-941A-669917CD5180}" sibTransId="{DC3C3453-7E51-4CA5-875A-905CF807F3D1}"/>
    <dgm:cxn modelId="{66412F54-630C-4691-84D9-68E9B504C3FD}" srcId="{1E2D4432-40FD-43A5-828A-9B7752934616}" destId="{BF978645-26A4-4F84-ACAD-817FDEBC7C36}" srcOrd="2" destOrd="0" parTransId="{306A5991-795F-44F3-BC33-4D92B6050312}" sibTransId="{86F5944B-09D9-4F10-A7D0-A9387EF76133}"/>
    <dgm:cxn modelId="{64A882BA-48DB-4145-AF6C-B3192DB69CEE}" type="presOf" srcId="{1E2D4432-40FD-43A5-828A-9B7752934616}" destId="{3CF44811-0E14-493C-B077-FCACAF5F3CD5}" srcOrd="0" destOrd="0" presId="urn:microsoft.com/office/officeart/2005/8/layout/hProcess10"/>
    <dgm:cxn modelId="{CADEAED5-BA35-4219-B465-6D21A68244A7}" type="presOf" srcId="{F0A57244-3C1D-4928-8B9C-E4B3E8DA63BE}" destId="{BBEBC7F3-98CD-429E-8CA1-268B5BE4A156}" srcOrd="0" destOrd="0" presId="urn:microsoft.com/office/officeart/2005/8/layout/hProcess10"/>
    <dgm:cxn modelId="{7CC666EB-A624-4DC2-8A13-71C71B55ADD1}" srcId="{1E2D4432-40FD-43A5-828A-9B7752934616}" destId="{C16566EB-D52E-44C8-8774-CC70887074FA}" srcOrd="1" destOrd="0" parTransId="{873E5584-2710-438E-96EF-9D7A5AD0A299}" sibTransId="{8F5AA650-1094-41D5-A8E4-29D4A1F5E46F}"/>
    <dgm:cxn modelId="{DE9DE2EB-5222-40F0-AB34-82CAC41865E1}" type="presOf" srcId="{8F5AA650-1094-41D5-A8E4-29D4A1F5E46F}" destId="{890CF8E5-B9B2-45A0-8306-27FFCF5063A7}" srcOrd="0" destOrd="0" presId="urn:microsoft.com/office/officeart/2005/8/layout/hProcess10"/>
    <dgm:cxn modelId="{637839F8-AACA-4854-A947-14D17E2395B1}" type="presOf" srcId="{23288A6F-E70A-471B-AD09-9260DA56117F}" destId="{A34F2F65-7F46-49B7-AE87-D31F0EF53166}" srcOrd="1" destOrd="0" presId="urn:microsoft.com/office/officeart/2005/8/layout/hProcess10"/>
    <dgm:cxn modelId="{A6B28272-DFE8-49A1-8FD8-74954C405E23}" type="presParOf" srcId="{3CF44811-0E14-493C-B077-FCACAF5F3CD5}" destId="{1C1778EB-21F2-4350-BC2E-167625A223E9}" srcOrd="0" destOrd="0" presId="urn:microsoft.com/office/officeart/2005/8/layout/hProcess10"/>
    <dgm:cxn modelId="{3FCF6E96-20CB-412A-9A69-A7AE0E69264F}" type="presParOf" srcId="{1C1778EB-21F2-4350-BC2E-167625A223E9}" destId="{85280EC5-FA49-4E13-8040-C248A9B83193}" srcOrd="0" destOrd="0" presId="urn:microsoft.com/office/officeart/2005/8/layout/hProcess10"/>
    <dgm:cxn modelId="{FF8C5796-D8E1-4D64-A931-732B51DFE871}" type="presParOf" srcId="{1C1778EB-21F2-4350-BC2E-167625A223E9}" destId="{685F7220-26B3-44FB-9A49-A60D384D8889}" srcOrd="1" destOrd="0" presId="urn:microsoft.com/office/officeart/2005/8/layout/hProcess10"/>
    <dgm:cxn modelId="{F2DA5A35-6DA5-4846-87EE-D34A6878D92C}" type="presParOf" srcId="{3CF44811-0E14-493C-B077-FCACAF5F3CD5}" destId="{C5B67954-EF16-4290-AB29-9A73B1C3F6D2}" srcOrd="1" destOrd="0" presId="urn:microsoft.com/office/officeart/2005/8/layout/hProcess10"/>
    <dgm:cxn modelId="{885EB9EA-1921-401C-82D8-A87B97A44600}" type="presParOf" srcId="{C5B67954-EF16-4290-AB29-9A73B1C3F6D2}" destId="{A34F2F65-7F46-49B7-AE87-D31F0EF53166}" srcOrd="0" destOrd="0" presId="urn:microsoft.com/office/officeart/2005/8/layout/hProcess10"/>
    <dgm:cxn modelId="{058527CB-8C16-4D8B-B7ED-D0E273E9FCDE}" type="presParOf" srcId="{3CF44811-0E14-493C-B077-FCACAF5F3CD5}" destId="{6E147FA5-54B4-421E-9F4D-40E0BEB82D93}" srcOrd="2" destOrd="0" presId="urn:microsoft.com/office/officeart/2005/8/layout/hProcess10"/>
    <dgm:cxn modelId="{D46A6054-0808-44E4-AD00-754CF7C0A141}" type="presParOf" srcId="{6E147FA5-54B4-421E-9F4D-40E0BEB82D93}" destId="{3BFE55FB-FA06-469D-9471-13ABA8DAE42A}" srcOrd="0" destOrd="0" presId="urn:microsoft.com/office/officeart/2005/8/layout/hProcess10"/>
    <dgm:cxn modelId="{6BA19E52-0943-4FD0-8533-E870ABCD058E}" type="presParOf" srcId="{6E147FA5-54B4-421E-9F4D-40E0BEB82D93}" destId="{2B34B9CD-01A9-4769-AFD4-C35179B41049}" srcOrd="1" destOrd="0" presId="urn:microsoft.com/office/officeart/2005/8/layout/hProcess10"/>
    <dgm:cxn modelId="{938C77D9-129A-4512-B5C2-A93EF5964E2B}" type="presParOf" srcId="{3CF44811-0E14-493C-B077-FCACAF5F3CD5}" destId="{890CF8E5-B9B2-45A0-8306-27FFCF5063A7}" srcOrd="3" destOrd="0" presId="urn:microsoft.com/office/officeart/2005/8/layout/hProcess10"/>
    <dgm:cxn modelId="{0B5DB0E8-6B70-4149-8604-D118E8CDEADB}" type="presParOf" srcId="{890CF8E5-B9B2-45A0-8306-27FFCF5063A7}" destId="{CE123124-BF32-430D-8030-52384F534E67}" srcOrd="0" destOrd="0" presId="urn:microsoft.com/office/officeart/2005/8/layout/hProcess10"/>
    <dgm:cxn modelId="{755EADBC-57D0-4CE4-986F-96CC93462DD6}" type="presParOf" srcId="{3CF44811-0E14-493C-B077-FCACAF5F3CD5}" destId="{DAF0F64B-5D7C-4A7A-9FDA-645754E2054D}" srcOrd="4" destOrd="0" presId="urn:microsoft.com/office/officeart/2005/8/layout/hProcess10"/>
    <dgm:cxn modelId="{829E51CE-7311-4080-85B0-33794425DFBB}" type="presParOf" srcId="{DAF0F64B-5D7C-4A7A-9FDA-645754E2054D}" destId="{668E4ED3-434D-4A78-8514-C06820454C6E}" srcOrd="0" destOrd="0" presId="urn:microsoft.com/office/officeart/2005/8/layout/hProcess10"/>
    <dgm:cxn modelId="{8E252301-5174-4E2E-8D71-DFFA5DD57CB2}" type="presParOf" srcId="{DAF0F64B-5D7C-4A7A-9FDA-645754E2054D}" destId="{6F5F4231-93C2-4834-9FA5-6F285F86A0DC}" srcOrd="1" destOrd="0" presId="urn:microsoft.com/office/officeart/2005/8/layout/hProcess10"/>
    <dgm:cxn modelId="{071FBF80-CAE1-4561-A57A-81A60D55AF51}" type="presParOf" srcId="{3CF44811-0E14-493C-B077-FCACAF5F3CD5}" destId="{DC41DAE1-16CE-48DA-8D79-6549594A4489}" srcOrd="5" destOrd="0" presId="urn:microsoft.com/office/officeart/2005/8/layout/hProcess10"/>
    <dgm:cxn modelId="{39096BB3-2894-4228-AA11-2B3517465A56}" type="presParOf" srcId="{DC41DAE1-16CE-48DA-8D79-6549594A4489}" destId="{86C20B06-79E7-4CFC-87BF-0C6D33BFB1F0}" srcOrd="0" destOrd="0" presId="urn:microsoft.com/office/officeart/2005/8/layout/hProcess10"/>
    <dgm:cxn modelId="{FA29D5D4-AF00-4A3B-A3A0-CE6624361DE9}" type="presParOf" srcId="{3CF44811-0E14-493C-B077-FCACAF5F3CD5}" destId="{EA770215-0C8F-43B7-9C2F-EA5601F8454F}" srcOrd="6" destOrd="0" presId="urn:microsoft.com/office/officeart/2005/8/layout/hProcess10"/>
    <dgm:cxn modelId="{0320F06B-AC64-45F4-BE41-2A54D1B8E077}" type="presParOf" srcId="{EA770215-0C8F-43B7-9C2F-EA5601F8454F}" destId="{B900867E-D76F-49E7-ADC5-77CD833696B4}" srcOrd="0" destOrd="0" presId="urn:microsoft.com/office/officeart/2005/8/layout/hProcess10"/>
    <dgm:cxn modelId="{C17BAB08-D990-4EC2-844F-20C7758697C9}" type="presParOf" srcId="{EA770215-0C8F-43B7-9C2F-EA5601F8454F}" destId="{BBEBC7F3-98CD-429E-8CA1-268B5BE4A15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13994D-0923-4385-85DD-94C34C750AD2}">
      <dgm:prSet phldrT="[文本]"/>
      <dgm:spPr/>
      <dgm:t>
        <a:bodyPr/>
        <a:lstStyle/>
        <a:p>
          <a:endParaRPr lang="zh-CN" altLang="en-US" dirty="0"/>
        </a:p>
      </dgm:t>
    </dgm:pt>
    <dgm:pt modelId="{4AD49F68-7BD4-4CB3-B651-8D16DEADA4D9}" cxnId="{11577B74-AB63-4E4A-A9B2-E205568F9458}" type="parTrans">
      <dgm:prSet/>
      <dgm:spPr/>
      <dgm:t>
        <a:bodyPr/>
        <a:lstStyle/>
        <a:p>
          <a:endParaRPr lang="zh-CN" altLang="en-US"/>
        </a:p>
      </dgm:t>
    </dgm:pt>
    <dgm:pt modelId="{B05A060B-3123-4444-8A5D-B59E1DB41C33}" cxnId="{11577B74-AB63-4E4A-A9B2-E205568F9458}" type="sibTrans">
      <dgm:prSet/>
      <dgm:spPr/>
      <dgm:t>
        <a:bodyPr/>
        <a:lstStyle/>
        <a:p>
          <a:endParaRPr lang="zh-CN" altLang="en-US"/>
        </a:p>
      </dgm:t>
    </dgm:pt>
    <dgm:pt modelId="{51279AB1-D1FE-4C85-A47D-2EAF6D5FB9D7}">
      <dgm:prSet phldrT="[文本]" custT="1"/>
      <dgm:spPr/>
      <dgm:t>
        <a:bodyPr/>
        <a:lstStyle/>
        <a:p>
          <a:r>
            <a:rPr lang="zh-CN" altLang="en-US" sz="1800" dirty="0">
              <a:latin typeface="+mn-ea"/>
              <a:ea typeface="+mn-ea"/>
            </a:rPr>
            <a:t>读取外部接口</a:t>
          </a:r>
        </a:p>
      </dgm:t>
    </dgm:pt>
    <dgm:pt modelId="{1D88A8F0-12E2-4F61-A483-790450C3617F}" cxnId="{F219CA1C-6278-4B45-B0F6-2E5E11563278}" type="parTrans">
      <dgm:prSet/>
      <dgm:spPr/>
      <dgm:t>
        <a:bodyPr/>
        <a:lstStyle/>
        <a:p>
          <a:endParaRPr lang="zh-CN" altLang="en-US"/>
        </a:p>
      </dgm:t>
    </dgm:pt>
    <dgm:pt modelId="{839DD283-BECF-4673-8176-3C77BA2FFD94}" cxnId="{F219CA1C-6278-4B45-B0F6-2E5E11563278}" type="sibTrans">
      <dgm:prSet/>
      <dgm:spPr/>
      <dgm:t>
        <a:bodyPr/>
        <a:lstStyle/>
        <a:p>
          <a:endParaRPr lang="zh-CN" altLang="en-US"/>
        </a:p>
      </dgm:t>
    </dgm:pt>
    <dgm:pt modelId="{39DDDA2E-0EEB-4758-BBDF-BF37478E5382}">
      <dgm:prSet phldrT="[文本]" custT="1"/>
      <dgm:spPr/>
      <dgm:t>
        <a:bodyPr/>
        <a:lstStyle/>
        <a:p>
          <a:r>
            <a:rPr lang="zh-CN" altLang="en-US" sz="1800" dirty="0">
              <a:latin typeface="+mn-ea"/>
              <a:ea typeface="+mn-ea"/>
            </a:rPr>
            <a:t>员工手工录入</a:t>
          </a:r>
        </a:p>
      </dgm:t>
    </dgm:pt>
    <dgm:pt modelId="{F1B38191-AE33-4728-917F-D69637ADB2F9}" cxnId="{10500821-ACD4-480F-8D2A-6F40130AB290}" type="parTrans">
      <dgm:prSet/>
      <dgm:spPr/>
      <dgm:t>
        <a:bodyPr/>
        <a:lstStyle/>
        <a:p>
          <a:endParaRPr lang="zh-CN" altLang="en-US"/>
        </a:p>
      </dgm:t>
    </dgm:pt>
    <dgm:pt modelId="{B49DA130-F889-47E4-ADD6-0E9CF2032039}" cxnId="{10500821-ACD4-480F-8D2A-6F40130AB290}" type="sibTrans">
      <dgm:prSet/>
      <dgm:spPr/>
      <dgm:t>
        <a:bodyPr/>
        <a:lstStyle/>
        <a:p>
          <a:endParaRPr lang="zh-CN" altLang="en-US"/>
        </a:p>
      </dgm:t>
    </dgm:pt>
    <dgm:pt modelId="{2E245C58-BD18-4CC3-B89A-856A66B0DA79}">
      <dgm:prSet phldrT="[文本]" custT="1"/>
      <dgm:spPr/>
      <dgm:t>
        <a:bodyPr/>
        <a:lstStyle/>
        <a:p>
          <a:r>
            <a:rPr lang="zh-CN" altLang="en-US" sz="1800" dirty="0">
              <a:latin typeface="+mn-ea"/>
              <a:ea typeface="+mn-ea"/>
            </a:rPr>
            <a:t>数据仓库导入</a:t>
          </a:r>
        </a:p>
      </dgm:t>
    </dgm:pt>
    <dgm:pt modelId="{2BA3E990-F329-438B-A8F1-EDAD4E2B138B}" cxnId="{ADA2E13A-B5F7-4C23-AE06-472EC1F98C3A}" type="parTrans">
      <dgm:prSet/>
      <dgm:spPr/>
      <dgm:t>
        <a:bodyPr/>
        <a:lstStyle/>
        <a:p>
          <a:endParaRPr lang="zh-CN" altLang="en-US"/>
        </a:p>
      </dgm:t>
    </dgm:pt>
    <dgm:pt modelId="{3EE6799B-27D0-4103-814E-BEB55A7EC678}" cxnId="{ADA2E13A-B5F7-4C23-AE06-472EC1F98C3A}" type="sibTrans">
      <dgm:prSet/>
      <dgm:spPr/>
      <dgm:t>
        <a:bodyPr/>
        <a:lstStyle/>
        <a:p>
          <a:endParaRPr lang="zh-CN" altLang="en-US"/>
        </a:p>
      </dgm:t>
    </dgm:pt>
    <dgm:pt modelId="{0BF217A3-143D-4FF4-BAC8-D2D2DFA0EDA2}">
      <dgm:prSet phldrT="[文本]" custT="1"/>
      <dgm:spPr/>
      <dgm:t>
        <a:bodyPr/>
        <a:lstStyle/>
        <a:p>
          <a:r>
            <a:rPr lang="zh-CN" altLang="en-US" sz="1800" dirty="0">
              <a:latin typeface="+mn-ea"/>
              <a:ea typeface="+mn-ea"/>
            </a:rPr>
            <a:t>客户自主补充</a:t>
          </a:r>
        </a:p>
      </dgm:t>
    </dgm:pt>
    <dgm:pt modelId="{2DCD4FC5-023B-4E73-A32D-FEA3C3834E48}" cxnId="{247A8EED-559F-4A32-8614-27057AB0159B}" type="parTrans">
      <dgm:prSet/>
      <dgm:spPr/>
      <dgm:t>
        <a:bodyPr/>
        <a:lstStyle/>
        <a:p>
          <a:endParaRPr lang="zh-CN" altLang="en-US"/>
        </a:p>
      </dgm:t>
    </dgm:pt>
    <dgm:pt modelId="{BF9B40D6-DB39-4022-BE6B-C45E4C277307}" cxnId="{247A8EED-559F-4A32-8614-27057AB0159B}" type="sibTrans">
      <dgm:prSet/>
      <dgm:spPr/>
      <dgm:t>
        <a:bodyPr/>
        <a:lstStyle/>
        <a:p>
          <a:endParaRPr lang="zh-CN" altLang="en-US"/>
        </a:p>
      </dgm:t>
    </dgm:pt>
    <dgm:pt modelId="{1E6B7A35-2CB7-4C19-9A97-1D420871C304}" type="pres">
      <dgm:prSet presAssocID="{89224093-806E-4E33-A577-50AE63F37A0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78736B-ED04-4541-BF45-8AE32B8FF5C3}" type="pres">
      <dgm:prSet presAssocID="{D113994D-0923-4385-85DD-94C34C750AD2}" presName="centerShape" presStyleLbl="node0" presStyleIdx="0" presStyleCnt="1"/>
      <dgm:spPr/>
    </dgm:pt>
    <dgm:pt modelId="{F0EB05AB-AF64-4D16-8976-9BE485B17D32}" type="pres">
      <dgm:prSet presAssocID="{2E245C58-BD18-4CC3-B89A-856A66B0DA79}" presName="node" presStyleLbl="node1" presStyleIdx="0" presStyleCnt="4">
        <dgm:presLayoutVars>
          <dgm:bulletEnabled val="1"/>
        </dgm:presLayoutVars>
      </dgm:prSet>
      <dgm:spPr/>
    </dgm:pt>
    <dgm:pt modelId="{39AD86C7-F4E6-468E-A6D0-89A08F138096}" type="pres">
      <dgm:prSet presAssocID="{2E245C58-BD18-4CC3-B89A-856A66B0DA79}" presName="dummy" presStyleCnt="0"/>
      <dgm:spPr/>
    </dgm:pt>
    <dgm:pt modelId="{D0101E1F-573C-45A2-A26F-D62118B0D292}" type="pres">
      <dgm:prSet presAssocID="{3EE6799B-27D0-4103-814E-BEB55A7EC678}" presName="sibTrans" presStyleLbl="sibTrans2D1" presStyleIdx="0" presStyleCnt="4"/>
      <dgm:spPr/>
    </dgm:pt>
    <dgm:pt modelId="{0BACB8A0-6065-43BD-8A1E-1D7ACC26DAD6}" type="pres">
      <dgm:prSet presAssocID="{51279AB1-D1FE-4C85-A47D-2EAF6D5FB9D7}" presName="node" presStyleLbl="node1" presStyleIdx="1" presStyleCnt="4">
        <dgm:presLayoutVars>
          <dgm:bulletEnabled val="1"/>
        </dgm:presLayoutVars>
      </dgm:prSet>
      <dgm:spPr/>
    </dgm:pt>
    <dgm:pt modelId="{E7BB44B7-A551-419B-AF35-B2DBDD446C23}" type="pres">
      <dgm:prSet presAssocID="{51279AB1-D1FE-4C85-A47D-2EAF6D5FB9D7}" presName="dummy" presStyleCnt="0"/>
      <dgm:spPr/>
    </dgm:pt>
    <dgm:pt modelId="{D649C068-5490-40D9-A302-1CE5616B6CFB}" type="pres">
      <dgm:prSet presAssocID="{839DD283-BECF-4673-8176-3C77BA2FFD94}" presName="sibTrans" presStyleLbl="sibTrans2D1" presStyleIdx="1" presStyleCnt="4"/>
      <dgm:spPr/>
    </dgm:pt>
    <dgm:pt modelId="{C97D2507-63F8-4904-BA85-5E54B1EB0FBD}" type="pres">
      <dgm:prSet presAssocID="{39DDDA2E-0EEB-4758-BBDF-BF37478E5382}" presName="node" presStyleLbl="node1" presStyleIdx="2" presStyleCnt="4">
        <dgm:presLayoutVars>
          <dgm:bulletEnabled val="1"/>
        </dgm:presLayoutVars>
      </dgm:prSet>
      <dgm:spPr/>
    </dgm:pt>
    <dgm:pt modelId="{CA154899-72FD-4EA1-B65A-434AE274B0EE}" type="pres">
      <dgm:prSet presAssocID="{39DDDA2E-0EEB-4758-BBDF-BF37478E5382}" presName="dummy" presStyleCnt="0"/>
      <dgm:spPr/>
    </dgm:pt>
    <dgm:pt modelId="{66251465-0789-4850-8079-78539A7BE9B6}" type="pres">
      <dgm:prSet presAssocID="{B49DA130-F889-47E4-ADD6-0E9CF2032039}" presName="sibTrans" presStyleLbl="sibTrans2D1" presStyleIdx="2" presStyleCnt="4"/>
      <dgm:spPr/>
    </dgm:pt>
    <dgm:pt modelId="{40EE7EFC-706F-4FB6-BCF6-70C9C561B050}" type="pres">
      <dgm:prSet presAssocID="{0BF217A3-143D-4FF4-BAC8-D2D2DFA0EDA2}" presName="node" presStyleLbl="node1" presStyleIdx="3" presStyleCnt="4">
        <dgm:presLayoutVars>
          <dgm:bulletEnabled val="1"/>
        </dgm:presLayoutVars>
      </dgm:prSet>
      <dgm:spPr/>
    </dgm:pt>
    <dgm:pt modelId="{367E009F-2D2E-4AC2-AF0B-3CE7E19972B1}" type="pres">
      <dgm:prSet presAssocID="{0BF217A3-143D-4FF4-BAC8-D2D2DFA0EDA2}" presName="dummy" presStyleCnt="0"/>
      <dgm:spPr/>
    </dgm:pt>
    <dgm:pt modelId="{63E4C94B-2E50-4183-9428-CC393F31D2CE}" type="pres">
      <dgm:prSet presAssocID="{BF9B40D6-DB39-4022-BE6B-C45E4C277307}" presName="sibTrans" presStyleLbl="sibTrans2D1" presStyleIdx="3" presStyleCnt="4"/>
      <dgm:spPr/>
    </dgm:pt>
  </dgm:ptLst>
  <dgm:cxnLst>
    <dgm:cxn modelId="{F219CA1C-6278-4B45-B0F6-2E5E11563278}" srcId="{D113994D-0923-4385-85DD-94C34C750AD2}" destId="{51279AB1-D1FE-4C85-A47D-2EAF6D5FB9D7}" srcOrd="1" destOrd="0" parTransId="{1D88A8F0-12E2-4F61-A483-790450C3617F}" sibTransId="{839DD283-BECF-4673-8176-3C77BA2FFD94}"/>
    <dgm:cxn modelId="{10500821-ACD4-480F-8D2A-6F40130AB290}" srcId="{D113994D-0923-4385-85DD-94C34C750AD2}" destId="{39DDDA2E-0EEB-4758-BBDF-BF37478E5382}" srcOrd="2" destOrd="0" parTransId="{F1B38191-AE33-4728-917F-D69637ADB2F9}" sibTransId="{B49DA130-F889-47E4-ADD6-0E9CF2032039}"/>
    <dgm:cxn modelId="{F2801E26-1783-402B-8298-6816709B088C}" type="presOf" srcId="{2E245C58-BD18-4CC3-B89A-856A66B0DA79}" destId="{F0EB05AB-AF64-4D16-8976-9BE485B17D32}" srcOrd="0" destOrd="0" presId="urn:microsoft.com/office/officeart/2005/8/layout/radial6"/>
    <dgm:cxn modelId="{ADA2E13A-B5F7-4C23-AE06-472EC1F98C3A}" srcId="{D113994D-0923-4385-85DD-94C34C750AD2}" destId="{2E245C58-BD18-4CC3-B89A-856A66B0DA79}" srcOrd="0" destOrd="0" parTransId="{2BA3E990-F329-438B-A8F1-EDAD4E2B138B}" sibTransId="{3EE6799B-27D0-4103-814E-BEB55A7EC678}"/>
    <dgm:cxn modelId="{11577B74-AB63-4E4A-A9B2-E205568F9458}" srcId="{89224093-806E-4E33-A577-50AE63F37A03}" destId="{D113994D-0923-4385-85DD-94C34C750AD2}" srcOrd="0" destOrd="0" parTransId="{4AD49F68-7BD4-4CB3-B651-8D16DEADA4D9}" sibTransId="{B05A060B-3123-4444-8A5D-B59E1DB41C33}"/>
    <dgm:cxn modelId="{80727493-9AB7-48A8-9F71-55EEC2611E4D}" type="presOf" srcId="{51279AB1-D1FE-4C85-A47D-2EAF6D5FB9D7}" destId="{0BACB8A0-6065-43BD-8A1E-1D7ACC26DAD6}" srcOrd="0" destOrd="0" presId="urn:microsoft.com/office/officeart/2005/8/layout/radial6"/>
    <dgm:cxn modelId="{3441B7A4-9C1B-4A0A-8E64-DD263F8B5E0F}" type="presOf" srcId="{89224093-806E-4E33-A577-50AE63F37A03}" destId="{1E6B7A35-2CB7-4C19-9A97-1D420871C304}" srcOrd="0" destOrd="0" presId="urn:microsoft.com/office/officeart/2005/8/layout/radial6"/>
    <dgm:cxn modelId="{51BC63AC-DB0D-48EE-B3D0-96D5D41591A7}" type="presOf" srcId="{D113994D-0923-4385-85DD-94C34C750AD2}" destId="{3678736B-ED04-4541-BF45-8AE32B8FF5C3}" srcOrd="0" destOrd="0" presId="urn:microsoft.com/office/officeart/2005/8/layout/radial6"/>
    <dgm:cxn modelId="{3EC9E6B1-E6A0-4489-8148-44A507FB0ED7}" type="presOf" srcId="{839DD283-BECF-4673-8176-3C77BA2FFD94}" destId="{D649C068-5490-40D9-A302-1CE5616B6CFB}" srcOrd="0" destOrd="0" presId="urn:microsoft.com/office/officeart/2005/8/layout/radial6"/>
    <dgm:cxn modelId="{56F492B8-62D5-4F76-90B3-1C4163966D83}" type="presOf" srcId="{B49DA130-F889-47E4-ADD6-0E9CF2032039}" destId="{66251465-0789-4850-8079-78539A7BE9B6}" srcOrd="0" destOrd="0" presId="urn:microsoft.com/office/officeart/2005/8/layout/radial6"/>
    <dgm:cxn modelId="{9A3A4CC1-4E77-4FE0-A093-DB5FA0D12023}" type="presOf" srcId="{39DDDA2E-0EEB-4758-BBDF-BF37478E5382}" destId="{C97D2507-63F8-4904-BA85-5E54B1EB0FBD}" srcOrd="0" destOrd="0" presId="urn:microsoft.com/office/officeart/2005/8/layout/radial6"/>
    <dgm:cxn modelId="{C211DCC9-57D9-44B6-BA99-009D4EEB5972}" type="presOf" srcId="{3EE6799B-27D0-4103-814E-BEB55A7EC678}" destId="{D0101E1F-573C-45A2-A26F-D62118B0D292}" srcOrd="0" destOrd="0" presId="urn:microsoft.com/office/officeart/2005/8/layout/radial6"/>
    <dgm:cxn modelId="{9CD830E3-9C68-4E89-AE42-E4F4C1369C79}" type="presOf" srcId="{0BF217A3-143D-4FF4-BAC8-D2D2DFA0EDA2}" destId="{40EE7EFC-706F-4FB6-BCF6-70C9C561B050}" srcOrd="0" destOrd="0" presId="urn:microsoft.com/office/officeart/2005/8/layout/radial6"/>
    <dgm:cxn modelId="{247A8EED-559F-4A32-8614-27057AB0159B}" srcId="{D113994D-0923-4385-85DD-94C34C750AD2}" destId="{0BF217A3-143D-4FF4-BAC8-D2D2DFA0EDA2}" srcOrd="3" destOrd="0" parTransId="{2DCD4FC5-023B-4E73-A32D-FEA3C3834E48}" sibTransId="{BF9B40D6-DB39-4022-BE6B-C45E4C277307}"/>
    <dgm:cxn modelId="{F47202FD-9D0F-42BB-9DF3-B9D5C651628B}" type="presOf" srcId="{BF9B40D6-DB39-4022-BE6B-C45E4C277307}" destId="{63E4C94B-2E50-4183-9428-CC393F31D2CE}" srcOrd="0" destOrd="0" presId="urn:microsoft.com/office/officeart/2005/8/layout/radial6"/>
    <dgm:cxn modelId="{7840DBF4-C412-4512-BE0D-2894E4C9372E}" type="presParOf" srcId="{1E6B7A35-2CB7-4C19-9A97-1D420871C304}" destId="{3678736B-ED04-4541-BF45-8AE32B8FF5C3}" srcOrd="0" destOrd="0" presId="urn:microsoft.com/office/officeart/2005/8/layout/radial6"/>
    <dgm:cxn modelId="{E034A2C2-0755-43FD-B77E-255081B611E6}" type="presParOf" srcId="{1E6B7A35-2CB7-4C19-9A97-1D420871C304}" destId="{F0EB05AB-AF64-4D16-8976-9BE485B17D32}" srcOrd="1" destOrd="0" presId="urn:microsoft.com/office/officeart/2005/8/layout/radial6"/>
    <dgm:cxn modelId="{23AA76D7-C01E-4E30-89B9-38FCEA4AFCC3}" type="presParOf" srcId="{1E6B7A35-2CB7-4C19-9A97-1D420871C304}" destId="{39AD86C7-F4E6-468E-A6D0-89A08F138096}" srcOrd="2" destOrd="0" presId="urn:microsoft.com/office/officeart/2005/8/layout/radial6"/>
    <dgm:cxn modelId="{C9990E47-E3D8-43BC-AF6F-65E8EBF62ED0}" type="presParOf" srcId="{1E6B7A35-2CB7-4C19-9A97-1D420871C304}" destId="{D0101E1F-573C-45A2-A26F-D62118B0D292}" srcOrd="3" destOrd="0" presId="urn:microsoft.com/office/officeart/2005/8/layout/radial6"/>
    <dgm:cxn modelId="{EA6D5567-766E-4934-B788-6E1CB3138B72}" type="presParOf" srcId="{1E6B7A35-2CB7-4C19-9A97-1D420871C304}" destId="{0BACB8A0-6065-43BD-8A1E-1D7ACC26DAD6}" srcOrd="4" destOrd="0" presId="urn:microsoft.com/office/officeart/2005/8/layout/radial6"/>
    <dgm:cxn modelId="{6C4DAA2C-2ABC-4E6E-ADAB-A72927AA90B3}" type="presParOf" srcId="{1E6B7A35-2CB7-4C19-9A97-1D420871C304}" destId="{E7BB44B7-A551-419B-AF35-B2DBDD446C23}" srcOrd="5" destOrd="0" presId="urn:microsoft.com/office/officeart/2005/8/layout/radial6"/>
    <dgm:cxn modelId="{E0323650-8D28-46D7-9A2A-1AA8808CA5F5}" type="presParOf" srcId="{1E6B7A35-2CB7-4C19-9A97-1D420871C304}" destId="{D649C068-5490-40D9-A302-1CE5616B6CFB}" srcOrd="6" destOrd="0" presId="urn:microsoft.com/office/officeart/2005/8/layout/radial6"/>
    <dgm:cxn modelId="{25C5976E-D6FA-483D-84C9-38D7A4EA76ED}" type="presParOf" srcId="{1E6B7A35-2CB7-4C19-9A97-1D420871C304}" destId="{C97D2507-63F8-4904-BA85-5E54B1EB0FBD}" srcOrd="7" destOrd="0" presId="urn:microsoft.com/office/officeart/2005/8/layout/radial6"/>
    <dgm:cxn modelId="{AC7FDF72-26F7-4C43-A311-CE3F9BFD0B3D}" type="presParOf" srcId="{1E6B7A35-2CB7-4C19-9A97-1D420871C304}" destId="{CA154899-72FD-4EA1-B65A-434AE274B0EE}" srcOrd="8" destOrd="0" presId="urn:microsoft.com/office/officeart/2005/8/layout/radial6"/>
    <dgm:cxn modelId="{F8E62753-E897-4B2C-BE2C-A06F024DDAF6}" type="presParOf" srcId="{1E6B7A35-2CB7-4C19-9A97-1D420871C304}" destId="{66251465-0789-4850-8079-78539A7BE9B6}" srcOrd="9" destOrd="0" presId="urn:microsoft.com/office/officeart/2005/8/layout/radial6"/>
    <dgm:cxn modelId="{52926D66-77A9-49F8-9D70-EF8D4608D8E3}" type="presParOf" srcId="{1E6B7A35-2CB7-4C19-9A97-1D420871C304}" destId="{40EE7EFC-706F-4FB6-BCF6-70C9C561B050}" srcOrd="10" destOrd="0" presId="urn:microsoft.com/office/officeart/2005/8/layout/radial6"/>
    <dgm:cxn modelId="{C4B8A057-F5F5-4AA1-99F9-670B5C463278}" type="presParOf" srcId="{1E6B7A35-2CB7-4C19-9A97-1D420871C304}" destId="{367E009F-2D2E-4AC2-AF0B-3CE7E19972B1}" srcOrd="11" destOrd="0" presId="urn:microsoft.com/office/officeart/2005/8/layout/radial6"/>
    <dgm:cxn modelId="{83A2A76B-554E-42B6-95C8-89A20552C97B}" type="presParOf" srcId="{1E6B7A35-2CB7-4C19-9A97-1D420871C304}" destId="{63E4C94B-2E50-4183-9428-CC393F31D2C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7D1F6-9D3E-4AAA-B39A-DCAA8A7AB778}" type="doc">
      <dgm:prSet loTypeId="urn:microsoft.com/office/officeart/2005/8/layout/funnel1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2F07-0B58-4AE1-A686-5606CC125166}">
      <dgm:prSet phldrT="[文本]"/>
      <dgm:spPr/>
      <dgm:t>
        <a:bodyPr/>
        <a:lstStyle/>
        <a:p>
          <a:r>
            <a:rPr lang="zh-CN" altLang="en-US" dirty="0"/>
            <a:t>信息采集</a:t>
          </a:r>
        </a:p>
      </dgm:t>
    </dgm:pt>
    <dgm:pt modelId="{C8856751-0F79-4F68-9896-57C77F78EEB5}" cxnId="{07596989-103F-4B92-BDE6-9816456E75E3}" type="parTrans">
      <dgm:prSet/>
      <dgm:spPr/>
      <dgm:t>
        <a:bodyPr/>
        <a:lstStyle/>
        <a:p>
          <a:endParaRPr lang="zh-CN" altLang="en-US"/>
        </a:p>
      </dgm:t>
    </dgm:pt>
    <dgm:pt modelId="{548C5CD7-B391-4AD8-8AE7-3AE6BAEAF7D5}" cxnId="{07596989-103F-4B92-BDE6-9816456E75E3}" type="sibTrans">
      <dgm:prSet/>
      <dgm:spPr/>
      <dgm:t>
        <a:bodyPr/>
        <a:lstStyle/>
        <a:p>
          <a:endParaRPr lang="zh-CN" altLang="en-US"/>
        </a:p>
      </dgm:t>
    </dgm:pt>
    <dgm:pt modelId="{21EC2B5C-3F53-4971-B935-4557B03132B5}">
      <dgm:prSet phldrT="[文本]"/>
      <dgm:spPr/>
      <dgm:t>
        <a:bodyPr/>
        <a:lstStyle/>
        <a:p>
          <a:r>
            <a:rPr lang="zh-CN" altLang="en-US" dirty="0"/>
            <a:t>客户合并</a:t>
          </a:r>
        </a:p>
      </dgm:t>
    </dgm:pt>
    <dgm:pt modelId="{201D79CF-8C7D-49F3-AC10-356A0BCE8B76}" cxnId="{714F4CAA-E547-4F0B-AE86-BA6CE12D8085}" type="parTrans">
      <dgm:prSet/>
      <dgm:spPr/>
      <dgm:t>
        <a:bodyPr/>
        <a:lstStyle/>
        <a:p>
          <a:endParaRPr lang="zh-CN" altLang="en-US"/>
        </a:p>
      </dgm:t>
    </dgm:pt>
    <dgm:pt modelId="{5EC37605-7938-4846-B4D5-A876D4489489}" cxnId="{714F4CAA-E547-4F0B-AE86-BA6CE12D8085}" type="sibTrans">
      <dgm:prSet/>
      <dgm:spPr/>
      <dgm:t>
        <a:bodyPr/>
        <a:lstStyle/>
        <a:p>
          <a:endParaRPr lang="zh-CN" altLang="en-US"/>
        </a:p>
      </dgm:t>
    </dgm:pt>
    <dgm:pt modelId="{79423F80-464B-4EDA-B72B-F31594FF8B27}">
      <dgm:prSet phldrT="[文本]"/>
      <dgm:spPr/>
      <dgm:t>
        <a:bodyPr/>
        <a:lstStyle/>
        <a:p>
          <a:r>
            <a:rPr lang="zh-CN" altLang="en-US" dirty="0"/>
            <a:t>定时上传</a:t>
          </a:r>
        </a:p>
      </dgm:t>
    </dgm:pt>
    <dgm:pt modelId="{E6A3367C-BAD4-4DB8-B810-3BF9901A6C1C}" cxnId="{2299C2AA-10C5-4EDE-AACA-140205C2C509}" type="parTrans">
      <dgm:prSet/>
      <dgm:spPr/>
      <dgm:t>
        <a:bodyPr/>
        <a:lstStyle/>
        <a:p>
          <a:endParaRPr lang="zh-CN" altLang="en-US"/>
        </a:p>
      </dgm:t>
    </dgm:pt>
    <dgm:pt modelId="{26034FFB-5291-4F94-A294-C8DDA415D281}" cxnId="{2299C2AA-10C5-4EDE-AACA-140205C2C509}" type="sibTrans">
      <dgm:prSet/>
      <dgm:spPr/>
      <dgm:t>
        <a:bodyPr/>
        <a:lstStyle/>
        <a:p>
          <a:endParaRPr lang="zh-CN" altLang="en-US"/>
        </a:p>
      </dgm:t>
    </dgm:pt>
    <dgm:pt modelId="{D43E6801-BC4E-4530-B84D-C5906D50AEE5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客户信息</a:t>
          </a:r>
        </a:p>
      </dgm:t>
    </dgm:pt>
    <dgm:pt modelId="{EAFCA8B5-3856-4B84-AC60-733E6E5F0DC2}" cxnId="{759F348A-4C89-478D-BD6B-9FE8D82F0161}" type="parTrans">
      <dgm:prSet/>
      <dgm:spPr/>
      <dgm:t>
        <a:bodyPr/>
        <a:lstStyle/>
        <a:p>
          <a:endParaRPr lang="zh-CN" altLang="en-US"/>
        </a:p>
      </dgm:t>
    </dgm:pt>
    <dgm:pt modelId="{FE43AF60-BB44-4DFF-A9CD-AAEF2875BD9B}" cxnId="{759F348A-4C89-478D-BD6B-9FE8D82F0161}" type="sibTrans">
      <dgm:prSet/>
      <dgm:spPr/>
      <dgm:t>
        <a:bodyPr/>
        <a:lstStyle/>
        <a:p>
          <a:endParaRPr lang="zh-CN" altLang="en-US"/>
        </a:p>
      </dgm:t>
    </dgm:pt>
    <dgm:pt modelId="{558117CF-EC6C-4136-A38C-E5A52CBFC083}" type="pres">
      <dgm:prSet presAssocID="{89C7D1F6-9D3E-4AAA-B39A-DCAA8A7AB778}" presName="Name0" presStyleCnt="0">
        <dgm:presLayoutVars>
          <dgm:chMax val="4"/>
          <dgm:resizeHandles val="exact"/>
        </dgm:presLayoutVars>
      </dgm:prSet>
      <dgm:spPr/>
    </dgm:pt>
    <dgm:pt modelId="{2FDE6516-5C3F-4339-B80A-1675F5793711}" type="pres">
      <dgm:prSet presAssocID="{89C7D1F6-9D3E-4AAA-B39A-DCAA8A7AB778}" presName="ellipse" presStyleLbl="trBgShp" presStyleIdx="0" presStyleCnt="1"/>
      <dgm:spPr/>
    </dgm:pt>
    <dgm:pt modelId="{84BE91D6-6B94-4B49-8A8A-9B8BD97F1BB7}" type="pres">
      <dgm:prSet presAssocID="{89C7D1F6-9D3E-4AAA-B39A-DCAA8A7AB778}" presName="arrow1" presStyleLbl="fgShp" presStyleIdx="0" presStyleCnt="1"/>
      <dgm:spPr/>
    </dgm:pt>
    <dgm:pt modelId="{B4D582F0-5162-49E2-8B33-5528B1355919}" type="pres">
      <dgm:prSet presAssocID="{89C7D1F6-9D3E-4AAA-B39A-DCAA8A7AB778}" presName="rectangle" presStyleLbl="revTx" presStyleIdx="0" presStyleCnt="1">
        <dgm:presLayoutVars>
          <dgm:bulletEnabled val="1"/>
        </dgm:presLayoutVars>
      </dgm:prSet>
      <dgm:spPr/>
    </dgm:pt>
    <dgm:pt modelId="{26B195A6-5A10-40C9-B677-741545D86309}" type="pres">
      <dgm:prSet presAssocID="{21EC2B5C-3F53-4971-B935-4557B03132B5}" presName="item1" presStyleLbl="node1" presStyleIdx="0" presStyleCnt="3">
        <dgm:presLayoutVars>
          <dgm:bulletEnabled val="1"/>
        </dgm:presLayoutVars>
      </dgm:prSet>
      <dgm:spPr/>
    </dgm:pt>
    <dgm:pt modelId="{72B7C7D9-322F-4AA7-B337-2B4B9DD6FD9B}" type="pres">
      <dgm:prSet presAssocID="{79423F80-464B-4EDA-B72B-F31594FF8B27}" presName="item2" presStyleLbl="node1" presStyleIdx="1" presStyleCnt="3">
        <dgm:presLayoutVars>
          <dgm:bulletEnabled val="1"/>
        </dgm:presLayoutVars>
      </dgm:prSet>
      <dgm:spPr/>
    </dgm:pt>
    <dgm:pt modelId="{3D2E78AD-8D57-4A48-B511-2EAC3AAF7A4F}" type="pres">
      <dgm:prSet presAssocID="{D43E6801-BC4E-4530-B84D-C5906D50AEE5}" presName="item3" presStyleLbl="node1" presStyleIdx="2" presStyleCnt="3">
        <dgm:presLayoutVars>
          <dgm:bulletEnabled val="1"/>
        </dgm:presLayoutVars>
      </dgm:prSet>
      <dgm:spPr/>
    </dgm:pt>
    <dgm:pt modelId="{CE91D6C9-4881-4CB1-B0A4-64C5B70E216D}" type="pres">
      <dgm:prSet presAssocID="{89C7D1F6-9D3E-4AAA-B39A-DCAA8A7AB778}" presName="funnel" presStyleLbl="trAlignAcc1" presStyleIdx="0" presStyleCnt="1"/>
      <dgm:spPr/>
    </dgm:pt>
  </dgm:ptLst>
  <dgm:cxnLst>
    <dgm:cxn modelId="{8384E548-B66F-473E-877F-801058E543D5}" type="presOf" srcId="{21EC2B5C-3F53-4971-B935-4557B03132B5}" destId="{72B7C7D9-322F-4AA7-B337-2B4B9DD6FD9B}" srcOrd="0" destOrd="0" presId="urn:microsoft.com/office/officeart/2005/8/layout/funnel1"/>
    <dgm:cxn modelId="{A714704C-6DE6-470D-8DCF-120D6EB1509F}" type="presOf" srcId="{72D52F07-0B58-4AE1-A686-5606CC125166}" destId="{3D2E78AD-8D57-4A48-B511-2EAC3AAF7A4F}" srcOrd="0" destOrd="0" presId="urn:microsoft.com/office/officeart/2005/8/layout/funnel1"/>
    <dgm:cxn modelId="{07596989-103F-4B92-BDE6-9816456E75E3}" srcId="{89C7D1F6-9D3E-4AAA-B39A-DCAA8A7AB778}" destId="{72D52F07-0B58-4AE1-A686-5606CC125166}" srcOrd="0" destOrd="0" parTransId="{C8856751-0F79-4F68-9896-57C77F78EEB5}" sibTransId="{548C5CD7-B391-4AD8-8AE7-3AE6BAEAF7D5}"/>
    <dgm:cxn modelId="{759F348A-4C89-478D-BD6B-9FE8D82F0161}" srcId="{89C7D1F6-9D3E-4AAA-B39A-DCAA8A7AB778}" destId="{D43E6801-BC4E-4530-B84D-C5906D50AEE5}" srcOrd="3" destOrd="0" parTransId="{EAFCA8B5-3856-4B84-AC60-733E6E5F0DC2}" sibTransId="{FE43AF60-BB44-4DFF-A9CD-AAEF2875BD9B}"/>
    <dgm:cxn modelId="{714F4CAA-E547-4F0B-AE86-BA6CE12D8085}" srcId="{89C7D1F6-9D3E-4AAA-B39A-DCAA8A7AB778}" destId="{21EC2B5C-3F53-4971-B935-4557B03132B5}" srcOrd="1" destOrd="0" parTransId="{201D79CF-8C7D-49F3-AC10-356A0BCE8B76}" sibTransId="{5EC37605-7938-4846-B4D5-A876D4489489}"/>
    <dgm:cxn modelId="{2299C2AA-10C5-4EDE-AACA-140205C2C509}" srcId="{89C7D1F6-9D3E-4AAA-B39A-DCAA8A7AB778}" destId="{79423F80-464B-4EDA-B72B-F31594FF8B27}" srcOrd="2" destOrd="0" parTransId="{E6A3367C-BAD4-4DB8-B810-3BF9901A6C1C}" sibTransId="{26034FFB-5291-4F94-A294-C8DDA415D281}"/>
    <dgm:cxn modelId="{CA016EC1-F46E-4752-9BAF-5CB9F1B77DBF}" type="presOf" srcId="{79423F80-464B-4EDA-B72B-F31594FF8B27}" destId="{26B195A6-5A10-40C9-B677-741545D86309}" srcOrd="0" destOrd="0" presId="urn:microsoft.com/office/officeart/2005/8/layout/funnel1"/>
    <dgm:cxn modelId="{F102F7C1-489B-4EC5-9D05-8559E1A97F10}" type="presOf" srcId="{D43E6801-BC4E-4530-B84D-C5906D50AEE5}" destId="{B4D582F0-5162-49E2-8B33-5528B1355919}" srcOrd="0" destOrd="0" presId="urn:microsoft.com/office/officeart/2005/8/layout/funnel1"/>
    <dgm:cxn modelId="{B96E40CC-8BA3-4413-8AD1-5F2AFF5B5456}" type="presOf" srcId="{89C7D1F6-9D3E-4AAA-B39A-DCAA8A7AB778}" destId="{558117CF-EC6C-4136-A38C-E5A52CBFC083}" srcOrd="0" destOrd="0" presId="urn:microsoft.com/office/officeart/2005/8/layout/funnel1"/>
    <dgm:cxn modelId="{7585B551-4461-4090-833A-A56D9D90DC8F}" type="presParOf" srcId="{558117CF-EC6C-4136-A38C-E5A52CBFC083}" destId="{2FDE6516-5C3F-4339-B80A-1675F5793711}" srcOrd="0" destOrd="0" presId="urn:microsoft.com/office/officeart/2005/8/layout/funnel1"/>
    <dgm:cxn modelId="{E857ABDE-2EE2-4606-A2F3-DCF4297B38F8}" type="presParOf" srcId="{558117CF-EC6C-4136-A38C-E5A52CBFC083}" destId="{84BE91D6-6B94-4B49-8A8A-9B8BD97F1BB7}" srcOrd="1" destOrd="0" presId="urn:microsoft.com/office/officeart/2005/8/layout/funnel1"/>
    <dgm:cxn modelId="{9A7F0AF4-AC6F-4036-8B4F-44CFA407891A}" type="presParOf" srcId="{558117CF-EC6C-4136-A38C-E5A52CBFC083}" destId="{B4D582F0-5162-49E2-8B33-5528B1355919}" srcOrd="2" destOrd="0" presId="urn:microsoft.com/office/officeart/2005/8/layout/funnel1"/>
    <dgm:cxn modelId="{14482C19-EE9A-4682-8D84-2A7A4699F71E}" type="presParOf" srcId="{558117CF-EC6C-4136-A38C-E5A52CBFC083}" destId="{26B195A6-5A10-40C9-B677-741545D86309}" srcOrd="3" destOrd="0" presId="urn:microsoft.com/office/officeart/2005/8/layout/funnel1"/>
    <dgm:cxn modelId="{0E4CB2DD-0700-422C-9CB9-8E7D28B259DD}" type="presParOf" srcId="{558117CF-EC6C-4136-A38C-E5A52CBFC083}" destId="{72B7C7D9-322F-4AA7-B337-2B4B9DD6FD9B}" srcOrd="4" destOrd="0" presId="urn:microsoft.com/office/officeart/2005/8/layout/funnel1"/>
    <dgm:cxn modelId="{151C8388-17BA-450E-8973-DC42271AB331}" type="presParOf" srcId="{558117CF-EC6C-4136-A38C-E5A52CBFC083}" destId="{3D2E78AD-8D57-4A48-B511-2EAC3AAF7A4F}" srcOrd="5" destOrd="0" presId="urn:microsoft.com/office/officeart/2005/8/layout/funnel1"/>
    <dgm:cxn modelId="{220088C0-6E40-4E03-8506-5658199FA3B4}" type="presParOf" srcId="{558117CF-EC6C-4136-A38C-E5A52CBFC083}" destId="{CE91D6C9-4881-4CB1-B0A4-64C5B70E216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gear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13994D-0923-4385-85DD-94C34C750AD2}">
      <dgm:prSet phldrT="[文本]" custT="1"/>
      <dgm:spPr/>
      <dgm:t>
        <a:bodyPr/>
        <a:lstStyle/>
        <a:p>
          <a:r>
            <a:rPr lang="zh-CN" altLang="en-US" sz="2800" dirty="0"/>
            <a:t>大堂经理</a:t>
          </a:r>
        </a:p>
      </dgm:t>
    </dgm:pt>
    <dgm:pt modelId="{4AD49F68-7BD4-4CB3-B651-8D16DEADA4D9}" cxnId="{11577B74-AB63-4E4A-A9B2-E205568F9458}" type="parTrans">
      <dgm:prSet/>
      <dgm:spPr/>
      <dgm:t>
        <a:bodyPr/>
        <a:lstStyle/>
        <a:p>
          <a:endParaRPr lang="zh-CN" altLang="en-US"/>
        </a:p>
      </dgm:t>
    </dgm:pt>
    <dgm:pt modelId="{B05A060B-3123-4444-8A5D-B59E1DB41C33}" cxnId="{11577B74-AB63-4E4A-A9B2-E205568F9458}" type="sibTrans">
      <dgm:prSet/>
      <dgm:spPr/>
      <dgm:t>
        <a:bodyPr/>
        <a:lstStyle/>
        <a:p>
          <a:endParaRPr lang="zh-CN" altLang="en-US"/>
        </a:p>
      </dgm:t>
    </dgm:pt>
    <dgm:pt modelId="{FF021130-2839-4E44-A7ED-B5E4A032D7AE}">
      <dgm:prSet phldrT="[文本]" custT="1"/>
      <dgm:spPr/>
      <dgm:t>
        <a:bodyPr/>
        <a:lstStyle/>
        <a:p>
          <a:r>
            <a:rPr lang="zh-CN" altLang="en-US" sz="2800" dirty="0"/>
            <a:t>客户经理</a:t>
          </a:r>
        </a:p>
      </dgm:t>
    </dgm:pt>
    <dgm:pt modelId="{C939B3A7-8276-4691-901F-3D6F76796D18}" cxnId="{2B9E1D97-B91B-4E21-94D5-5FDA7D2BF1DD}" type="parTrans">
      <dgm:prSet/>
      <dgm:spPr/>
      <dgm:t>
        <a:bodyPr/>
        <a:lstStyle/>
        <a:p>
          <a:endParaRPr lang="zh-CN" altLang="en-US"/>
        </a:p>
      </dgm:t>
    </dgm:pt>
    <dgm:pt modelId="{51D39498-2661-4476-8E1F-52C7F2D03869}" cxnId="{2B9E1D97-B91B-4E21-94D5-5FDA7D2BF1DD}" type="sibTrans">
      <dgm:prSet/>
      <dgm:spPr/>
      <dgm:t>
        <a:bodyPr/>
        <a:lstStyle/>
        <a:p>
          <a:endParaRPr lang="zh-CN" altLang="en-US"/>
        </a:p>
      </dgm:t>
    </dgm:pt>
    <dgm:pt modelId="{EBF43D7A-6FC8-44EC-8ACD-8FC23EEEB1FC}">
      <dgm:prSet phldrT="[文本]" custT="1"/>
      <dgm:spPr/>
      <dgm:t>
        <a:bodyPr/>
        <a:lstStyle/>
        <a:p>
          <a:r>
            <a:rPr lang="zh-CN" altLang="en-US" sz="2800" dirty="0"/>
            <a:t>各级员工</a:t>
          </a:r>
          <a:endParaRPr lang="zh-CN" altLang="en-US" sz="2400" dirty="0"/>
        </a:p>
      </dgm:t>
    </dgm:pt>
    <dgm:pt modelId="{C76FDA99-1741-445C-BB27-3E7F539F99D5}" cxnId="{3E0B00EB-29FE-49B7-A27F-11A3984F388E}" type="parTrans">
      <dgm:prSet/>
      <dgm:spPr/>
      <dgm:t>
        <a:bodyPr/>
        <a:lstStyle/>
        <a:p>
          <a:endParaRPr lang="zh-CN" altLang="en-US"/>
        </a:p>
      </dgm:t>
    </dgm:pt>
    <dgm:pt modelId="{7733E6DE-3A0B-490B-852F-3D6903E93884}" cxnId="{3E0B00EB-29FE-49B7-A27F-11A3984F388E}" type="sibTrans">
      <dgm:prSet/>
      <dgm:spPr/>
      <dgm:t>
        <a:bodyPr/>
        <a:lstStyle/>
        <a:p>
          <a:endParaRPr lang="zh-CN" altLang="en-US"/>
        </a:p>
      </dgm:t>
    </dgm:pt>
    <dgm:pt modelId="{1A26D196-2443-462A-8288-687AE426C549}" type="pres">
      <dgm:prSet presAssocID="{89224093-806E-4E33-A577-50AE63F37A0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BA5159E-E7DC-4B80-BA84-031FE4967F0D}" type="pres">
      <dgm:prSet presAssocID="{D113994D-0923-4385-85DD-94C34C750AD2}" presName="gear1" presStyleLbl="node1" presStyleIdx="0" presStyleCnt="3">
        <dgm:presLayoutVars>
          <dgm:chMax val="1"/>
          <dgm:bulletEnabled val="1"/>
        </dgm:presLayoutVars>
      </dgm:prSet>
      <dgm:spPr/>
    </dgm:pt>
    <dgm:pt modelId="{037DFAF4-EEB1-4A9A-9ADA-A6D6222D6209}" type="pres">
      <dgm:prSet presAssocID="{D113994D-0923-4385-85DD-94C34C750AD2}" presName="gear1srcNode" presStyleLbl="node1" presStyleIdx="0" presStyleCnt="3"/>
      <dgm:spPr/>
    </dgm:pt>
    <dgm:pt modelId="{A2B0BA47-6B4C-4BDA-A244-C9601E0D6BB6}" type="pres">
      <dgm:prSet presAssocID="{D113994D-0923-4385-85DD-94C34C750AD2}" presName="gear1dstNode" presStyleLbl="node1" presStyleIdx="0" presStyleCnt="3"/>
      <dgm:spPr/>
    </dgm:pt>
    <dgm:pt modelId="{28168195-6121-418E-B89F-06741FA71462}" type="pres">
      <dgm:prSet presAssocID="{FF021130-2839-4E44-A7ED-B5E4A032D7AE}" presName="gear2" presStyleLbl="node1" presStyleIdx="1" presStyleCnt="3">
        <dgm:presLayoutVars>
          <dgm:chMax val="1"/>
          <dgm:bulletEnabled val="1"/>
        </dgm:presLayoutVars>
      </dgm:prSet>
      <dgm:spPr/>
    </dgm:pt>
    <dgm:pt modelId="{5D9C55C9-B870-4447-8790-D48018815B4B}" type="pres">
      <dgm:prSet presAssocID="{FF021130-2839-4E44-A7ED-B5E4A032D7AE}" presName="gear2srcNode" presStyleLbl="node1" presStyleIdx="1" presStyleCnt="3"/>
      <dgm:spPr/>
    </dgm:pt>
    <dgm:pt modelId="{94CF1299-D5C1-4B76-9F73-EDA5FEB7073F}" type="pres">
      <dgm:prSet presAssocID="{FF021130-2839-4E44-A7ED-B5E4A032D7AE}" presName="gear2dstNode" presStyleLbl="node1" presStyleIdx="1" presStyleCnt="3"/>
      <dgm:spPr/>
    </dgm:pt>
    <dgm:pt modelId="{29F5D04C-B25A-4880-B8C9-F66FB63D1D48}" type="pres">
      <dgm:prSet presAssocID="{EBF43D7A-6FC8-44EC-8ACD-8FC23EEEB1FC}" presName="gear3" presStyleLbl="node1" presStyleIdx="2" presStyleCnt="3"/>
      <dgm:spPr/>
    </dgm:pt>
    <dgm:pt modelId="{3C6B0652-70D2-4610-860F-0B26CCADD21A}" type="pres">
      <dgm:prSet presAssocID="{EBF43D7A-6FC8-44EC-8ACD-8FC23EEEB1F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F4CF50A-F506-4EE0-9D96-1E014D83EF21}" type="pres">
      <dgm:prSet presAssocID="{EBF43D7A-6FC8-44EC-8ACD-8FC23EEEB1FC}" presName="gear3srcNode" presStyleLbl="node1" presStyleIdx="2" presStyleCnt="3"/>
      <dgm:spPr/>
    </dgm:pt>
    <dgm:pt modelId="{9E906582-6EE6-43E8-AD1E-04912593ABB0}" type="pres">
      <dgm:prSet presAssocID="{EBF43D7A-6FC8-44EC-8ACD-8FC23EEEB1FC}" presName="gear3dstNode" presStyleLbl="node1" presStyleIdx="2" presStyleCnt="3"/>
      <dgm:spPr/>
    </dgm:pt>
    <dgm:pt modelId="{D4B1CB64-4028-4A0D-8A28-93D680A2358F}" type="pres">
      <dgm:prSet presAssocID="{B05A060B-3123-4444-8A5D-B59E1DB41C33}" presName="connector1" presStyleLbl="sibTrans2D1" presStyleIdx="0" presStyleCnt="3"/>
      <dgm:spPr/>
    </dgm:pt>
    <dgm:pt modelId="{A6A7E0CD-33FB-412D-86B5-098DF9407CFE}" type="pres">
      <dgm:prSet presAssocID="{51D39498-2661-4476-8E1F-52C7F2D03869}" presName="connector2" presStyleLbl="sibTrans2D1" presStyleIdx="1" presStyleCnt="3"/>
      <dgm:spPr/>
    </dgm:pt>
    <dgm:pt modelId="{DB6CC1D7-8445-419C-B478-31FB1A17CFFF}" type="pres">
      <dgm:prSet presAssocID="{7733E6DE-3A0B-490B-852F-3D6903E93884}" presName="connector3" presStyleLbl="sibTrans2D1" presStyleIdx="2" presStyleCnt="3"/>
      <dgm:spPr/>
    </dgm:pt>
  </dgm:ptLst>
  <dgm:cxnLst>
    <dgm:cxn modelId="{62219F02-1B89-4077-A0FF-B8EB4293B608}" type="presOf" srcId="{D113994D-0923-4385-85DD-94C34C750AD2}" destId="{037DFAF4-EEB1-4A9A-9ADA-A6D6222D6209}" srcOrd="1" destOrd="0" presId="urn:microsoft.com/office/officeart/2005/8/layout/gear1"/>
    <dgm:cxn modelId="{F7832214-BA69-4D34-A2DC-A87BB5C62D17}" type="presOf" srcId="{FF021130-2839-4E44-A7ED-B5E4A032D7AE}" destId="{5D9C55C9-B870-4447-8790-D48018815B4B}" srcOrd="1" destOrd="0" presId="urn:microsoft.com/office/officeart/2005/8/layout/gear1"/>
    <dgm:cxn modelId="{8C98332A-6FC0-4792-BC74-5E5DAA6BBFBA}" type="presOf" srcId="{B05A060B-3123-4444-8A5D-B59E1DB41C33}" destId="{D4B1CB64-4028-4A0D-8A28-93D680A2358F}" srcOrd="0" destOrd="0" presId="urn:microsoft.com/office/officeart/2005/8/layout/gear1"/>
    <dgm:cxn modelId="{0F78A639-CA7C-47A1-B874-C95DA77E34BE}" type="presOf" srcId="{7733E6DE-3A0B-490B-852F-3D6903E93884}" destId="{DB6CC1D7-8445-419C-B478-31FB1A17CFFF}" srcOrd="0" destOrd="0" presId="urn:microsoft.com/office/officeart/2005/8/layout/gear1"/>
    <dgm:cxn modelId="{16B17C3A-9486-412A-B17A-15D0CD8B010F}" type="presOf" srcId="{EBF43D7A-6FC8-44EC-8ACD-8FC23EEEB1FC}" destId="{9E906582-6EE6-43E8-AD1E-04912593ABB0}" srcOrd="3" destOrd="0" presId="urn:microsoft.com/office/officeart/2005/8/layout/gear1"/>
    <dgm:cxn modelId="{11577B74-AB63-4E4A-A9B2-E205568F9458}" srcId="{89224093-806E-4E33-A577-50AE63F37A03}" destId="{D113994D-0923-4385-85DD-94C34C750AD2}" srcOrd="0" destOrd="0" parTransId="{4AD49F68-7BD4-4CB3-B651-8D16DEADA4D9}" sibTransId="{B05A060B-3123-4444-8A5D-B59E1DB41C33}"/>
    <dgm:cxn modelId="{C4F93058-5A4A-4E76-98B6-C4C5F2A9E4B5}" type="presOf" srcId="{FF021130-2839-4E44-A7ED-B5E4A032D7AE}" destId="{28168195-6121-418E-B89F-06741FA71462}" srcOrd="0" destOrd="0" presId="urn:microsoft.com/office/officeart/2005/8/layout/gear1"/>
    <dgm:cxn modelId="{CE176296-6D79-4EED-B9A4-BB9F7B807F9C}" type="presOf" srcId="{D113994D-0923-4385-85DD-94C34C750AD2}" destId="{A2B0BA47-6B4C-4BDA-A244-C9601E0D6BB6}" srcOrd="2" destOrd="0" presId="urn:microsoft.com/office/officeart/2005/8/layout/gear1"/>
    <dgm:cxn modelId="{2B9E1D97-B91B-4E21-94D5-5FDA7D2BF1DD}" srcId="{89224093-806E-4E33-A577-50AE63F37A03}" destId="{FF021130-2839-4E44-A7ED-B5E4A032D7AE}" srcOrd="1" destOrd="0" parTransId="{C939B3A7-8276-4691-901F-3D6F76796D18}" sibTransId="{51D39498-2661-4476-8E1F-52C7F2D03869}"/>
    <dgm:cxn modelId="{A8D73EA2-2EED-42AA-93E4-AF168FEA92BB}" type="presOf" srcId="{EBF43D7A-6FC8-44EC-8ACD-8FC23EEEB1FC}" destId="{FF4CF50A-F506-4EE0-9D96-1E014D83EF21}" srcOrd="2" destOrd="0" presId="urn:microsoft.com/office/officeart/2005/8/layout/gear1"/>
    <dgm:cxn modelId="{F61D28AB-1FEB-4AAB-848D-1EC4C160693F}" type="presOf" srcId="{51D39498-2661-4476-8E1F-52C7F2D03869}" destId="{A6A7E0CD-33FB-412D-86B5-098DF9407CFE}" srcOrd="0" destOrd="0" presId="urn:microsoft.com/office/officeart/2005/8/layout/gear1"/>
    <dgm:cxn modelId="{5E99D7B8-715B-46B3-BE9C-5A9F13AE570E}" type="presOf" srcId="{FF021130-2839-4E44-A7ED-B5E4A032D7AE}" destId="{94CF1299-D5C1-4B76-9F73-EDA5FEB7073F}" srcOrd="2" destOrd="0" presId="urn:microsoft.com/office/officeart/2005/8/layout/gear1"/>
    <dgm:cxn modelId="{30EF61C3-F21F-4992-8492-399DE0C85825}" type="presOf" srcId="{EBF43D7A-6FC8-44EC-8ACD-8FC23EEEB1FC}" destId="{3C6B0652-70D2-4610-860F-0B26CCADD21A}" srcOrd="1" destOrd="0" presId="urn:microsoft.com/office/officeart/2005/8/layout/gear1"/>
    <dgm:cxn modelId="{26A5B9CA-6D44-47BD-8C36-24EC47A5F35B}" type="presOf" srcId="{D113994D-0923-4385-85DD-94C34C750AD2}" destId="{2BA5159E-E7DC-4B80-BA84-031FE4967F0D}" srcOrd="0" destOrd="0" presId="urn:microsoft.com/office/officeart/2005/8/layout/gear1"/>
    <dgm:cxn modelId="{78A534D6-DC17-4410-8FBE-3D1A6872AB46}" type="presOf" srcId="{EBF43D7A-6FC8-44EC-8ACD-8FC23EEEB1FC}" destId="{29F5D04C-B25A-4880-B8C9-F66FB63D1D48}" srcOrd="0" destOrd="0" presId="urn:microsoft.com/office/officeart/2005/8/layout/gear1"/>
    <dgm:cxn modelId="{3E0B00EB-29FE-49B7-A27F-11A3984F388E}" srcId="{89224093-806E-4E33-A577-50AE63F37A03}" destId="{EBF43D7A-6FC8-44EC-8ACD-8FC23EEEB1FC}" srcOrd="2" destOrd="0" parTransId="{C76FDA99-1741-445C-BB27-3E7F539F99D5}" sibTransId="{7733E6DE-3A0B-490B-852F-3D6903E93884}"/>
    <dgm:cxn modelId="{A26742F0-CB9C-4E63-9229-1D633C0290D4}" type="presOf" srcId="{89224093-806E-4E33-A577-50AE63F37A03}" destId="{1A26D196-2443-462A-8288-687AE426C549}" srcOrd="0" destOrd="0" presId="urn:microsoft.com/office/officeart/2005/8/layout/gear1"/>
    <dgm:cxn modelId="{78E986D5-0B1E-4857-B0D9-0A86805AB203}" type="presParOf" srcId="{1A26D196-2443-462A-8288-687AE426C549}" destId="{2BA5159E-E7DC-4B80-BA84-031FE4967F0D}" srcOrd="0" destOrd="0" presId="urn:microsoft.com/office/officeart/2005/8/layout/gear1"/>
    <dgm:cxn modelId="{2CA996FE-8B15-4504-B683-1F55BD6B4E5E}" type="presParOf" srcId="{1A26D196-2443-462A-8288-687AE426C549}" destId="{037DFAF4-EEB1-4A9A-9ADA-A6D6222D6209}" srcOrd="1" destOrd="0" presId="urn:microsoft.com/office/officeart/2005/8/layout/gear1"/>
    <dgm:cxn modelId="{3FC578C3-9B44-4294-ABC9-DDE22DC73D8B}" type="presParOf" srcId="{1A26D196-2443-462A-8288-687AE426C549}" destId="{A2B0BA47-6B4C-4BDA-A244-C9601E0D6BB6}" srcOrd="2" destOrd="0" presId="urn:microsoft.com/office/officeart/2005/8/layout/gear1"/>
    <dgm:cxn modelId="{DD4775FD-6DA4-4D0D-99A9-6CF19A0556D0}" type="presParOf" srcId="{1A26D196-2443-462A-8288-687AE426C549}" destId="{28168195-6121-418E-B89F-06741FA71462}" srcOrd="3" destOrd="0" presId="urn:microsoft.com/office/officeart/2005/8/layout/gear1"/>
    <dgm:cxn modelId="{CB2043B9-2B55-4C33-8300-7C7B36FCBAC6}" type="presParOf" srcId="{1A26D196-2443-462A-8288-687AE426C549}" destId="{5D9C55C9-B870-4447-8790-D48018815B4B}" srcOrd="4" destOrd="0" presId="urn:microsoft.com/office/officeart/2005/8/layout/gear1"/>
    <dgm:cxn modelId="{6688A433-9A14-4A29-A62C-DDDE81B29F34}" type="presParOf" srcId="{1A26D196-2443-462A-8288-687AE426C549}" destId="{94CF1299-D5C1-4B76-9F73-EDA5FEB7073F}" srcOrd="5" destOrd="0" presId="urn:microsoft.com/office/officeart/2005/8/layout/gear1"/>
    <dgm:cxn modelId="{DBB8EF4C-E771-4ACB-B437-4002C23AB6F5}" type="presParOf" srcId="{1A26D196-2443-462A-8288-687AE426C549}" destId="{29F5D04C-B25A-4880-B8C9-F66FB63D1D48}" srcOrd="6" destOrd="0" presId="urn:microsoft.com/office/officeart/2005/8/layout/gear1"/>
    <dgm:cxn modelId="{DF74DB08-B11F-4470-A755-C578F3FBC1AC}" type="presParOf" srcId="{1A26D196-2443-462A-8288-687AE426C549}" destId="{3C6B0652-70D2-4610-860F-0B26CCADD21A}" srcOrd="7" destOrd="0" presId="urn:microsoft.com/office/officeart/2005/8/layout/gear1"/>
    <dgm:cxn modelId="{5CD7EF82-C155-4125-9412-EA8CA70AB7B8}" type="presParOf" srcId="{1A26D196-2443-462A-8288-687AE426C549}" destId="{FF4CF50A-F506-4EE0-9D96-1E014D83EF21}" srcOrd="8" destOrd="0" presId="urn:microsoft.com/office/officeart/2005/8/layout/gear1"/>
    <dgm:cxn modelId="{456AF9DB-CD80-4752-8792-74AB1B131CA7}" type="presParOf" srcId="{1A26D196-2443-462A-8288-687AE426C549}" destId="{9E906582-6EE6-43E8-AD1E-04912593ABB0}" srcOrd="9" destOrd="0" presId="urn:microsoft.com/office/officeart/2005/8/layout/gear1"/>
    <dgm:cxn modelId="{6564E7E7-19C6-464B-B61B-60F441616E02}" type="presParOf" srcId="{1A26D196-2443-462A-8288-687AE426C549}" destId="{D4B1CB64-4028-4A0D-8A28-93D680A2358F}" srcOrd="10" destOrd="0" presId="urn:microsoft.com/office/officeart/2005/8/layout/gear1"/>
    <dgm:cxn modelId="{03A4E390-EC53-4135-848D-8B234B1C4B20}" type="presParOf" srcId="{1A26D196-2443-462A-8288-687AE426C549}" destId="{A6A7E0CD-33FB-412D-86B5-098DF9407CFE}" srcOrd="11" destOrd="0" presId="urn:microsoft.com/office/officeart/2005/8/layout/gear1"/>
    <dgm:cxn modelId="{DFA9C872-058D-4635-9DA2-76399379C8A2}" type="presParOf" srcId="{1A26D196-2443-462A-8288-687AE426C549}" destId="{DB6CC1D7-8445-419C-B478-31FB1A17CFF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C7D1F6-9D3E-4AAA-B39A-DCAA8A7AB778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2F07-0B58-4AE1-A686-5606CC125166}">
      <dgm:prSet phldrT="[文本]"/>
      <dgm:spPr/>
      <dgm:t>
        <a:bodyPr/>
        <a:lstStyle/>
        <a:p>
          <a:r>
            <a:rPr lang="zh-CN" altLang="en-US" dirty="0"/>
            <a:t>扩展信息</a:t>
          </a:r>
        </a:p>
      </dgm:t>
    </dgm:pt>
    <dgm:pt modelId="{C8856751-0F79-4F68-9896-57C77F78EEB5}" cxnId="{07596989-103F-4B92-BDE6-9816456E75E3}" type="parTrans">
      <dgm:prSet/>
      <dgm:spPr/>
      <dgm:t>
        <a:bodyPr/>
        <a:lstStyle/>
        <a:p>
          <a:endParaRPr lang="zh-CN" altLang="en-US"/>
        </a:p>
      </dgm:t>
    </dgm:pt>
    <dgm:pt modelId="{548C5CD7-B391-4AD8-8AE7-3AE6BAEAF7D5}" cxnId="{07596989-103F-4B92-BDE6-9816456E75E3}" type="sibTrans">
      <dgm:prSet/>
      <dgm:spPr/>
      <dgm:t>
        <a:bodyPr/>
        <a:lstStyle/>
        <a:p>
          <a:endParaRPr lang="zh-CN" altLang="en-US"/>
        </a:p>
      </dgm:t>
    </dgm:pt>
    <dgm:pt modelId="{21EC2B5C-3F53-4971-B935-4557B03132B5}">
      <dgm:prSet phldrT="[文本]"/>
      <dgm:spPr/>
      <dgm:t>
        <a:bodyPr/>
        <a:lstStyle/>
        <a:p>
          <a:r>
            <a:rPr lang="zh-CN" altLang="en-US" dirty="0"/>
            <a:t>内容定制</a:t>
          </a:r>
        </a:p>
      </dgm:t>
    </dgm:pt>
    <dgm:pt modelId="{201D79CF-8C7D-49F3-AC10-356A0BCE8B76}" cxnId="{714F4CAA-E547-4F0B-AE86-BA6CE12D8085}" type="parTrans">
      <dgm:prSet/>
      <dgm:spPr/>
      <dgm:t>
        <a:bodyPr/>
        <a:lstStyle/>
        <a:p>
          <a:endParaRPr lang="zh-CN" altLang="en-US"/>
        </a:p>
      </dgm:t>
    </dgm:pt>
    <dgm:pt modelId="{5EC37605-7938-4846-B4D5-A876D4489489}" cxnId="{714F4CAA-E547-4F0B-AE86-BA6CE12D8085}" type="sibTrans">
      <dgm:prSet/>
      <dgm:spPr/>
      <dgm:t>
        <a:bodyPr/>
        <a:lstStyle/>
        <a:p>
          <a:endParaRPr lang="zh-CN" altLang="en-US"/>
        </a:p>
      </dgm:t>
    </dgm:pt>
    <dgm:pt modelId="{79423F80-464B-4EDA-B72B-F31594FF8B27}">
      <dgm:prSet phldrT="[文本]"/>
      <dgm:spPr/>
      <dgm:t>
        <a:bodyPr/>
        <a:lstStyle/>
        <a:p>
          <a:r>
            <a:rPr lang="zh-CN" altLang="en-US" dirty="0"/>
            <a:t>授予权限</a:t>
          </a:r>
        </a:p>
      </dgm:t>
    </dgm:pt>
    <dgm:pt modelId="{E6A3367C-BAD4-4DB8-B810-3BF9901A6C1C}" cxnId="{2299C2AA-10C5-4EDE-AACA-140205C2C509}" type="parTrans">
      <dgm:prSet/>
      <dgm:spPr/>
      <dgm:t>
        <a:bodyPr/>
        <a:lstStyle/>
        <a:p>
          <a:endParaRPr lang="zh-CN" altLang="en-US"/>
        </a:p>
      </dgm:t>
    </dgm:pt>
    <dgm:pt modelId="{26034FFB-5291-4F94-A294-C8DDA415D281}" cxnId="{2299C2AA-10C5-4EDE-AACA-140205C2C509}" type="sibTrans">
      <dgm:prSet/>
      <dgm:spPr/>
      <dgm:t>
        <a:bodyPr/>
        <a:lstStyle/>
        <a:p>
          <a:endParaRPr lang="zh-CN" altLang="en-US"/>
        </a:p>
      </dgm:t>
    </dgm:pt>
    <dgm:pt modelId="{D43E6801-BC4E-4530-B84D-C5906D50AEE5}">
      <dgm:prSet phldrT="[文本]"/>
      <dgm:spPr/>
      <dgm:t>
        <a:bodyPr/>
        <a:lstStyle/>
        <a:p>
          <a:r>
            <a:rPr lang="zh-CN" altLang="en-US" dirty="0"/>
            <a:t>开始录入</a:t>
          </a:r>
        </a:p>
      </dgm:t>
    </dgm:pt>
    <dgm:pt modelId="{EAFCA8B5-3856-4B84-AC60-733E6E5F0DC2}" cxnId="{759F348A-4C89-478D-BD6B-9FE8D82F0161}" type="parTrans">
      <dgm:prSet/>
      <dgm:spPr/>
      <dgm:t>
        <a:bodyPr/>
        <a:lstStyle/>
        <a:p>
          <a:endParaRPr lang="zh-CN" altLang="en-US"/>
        </a:p>
      </dgm:t>
    </dgm:pt>
    <dgm:pt modelId="{FE43AF60-BB44-4DFF-A9CD-AAEF2875BD9B}" cxnId="{759F348A-4C89-478D-BD6B-9FE8D82F0161}" type="sibTrans">
      <dgm:prSet/>
      <dgm:spPr/>
      <dgm:t>
        <a:bodyPr/>
        <a:lstStyle/>
        <a:p>
          <a:endParaRPr lang="zh-CN" altLang="en-US"/>
        </a:p>
      </dgm:t>
    </dgm:pt>
    <dgm:pt modelId="{74CA72D4-B102-4A6A-8F91-47CA3B763290}">
      <dgm:prSet phldrT="[文本]"/>
      <dgm:spPr/>
      <dgm:t>
        <a:bodyPr/>
        <a:lstStyle/>
        <a:p>
          <a:r>
            <a:rPr lang="zh-CN" altLang="en-US" dirty="0"/>
            <a:t>电脑</a:t>
          </a:r>
        </a:p>
      </dgm:t>
    </dgm:pt>
    <dgm:pt modelId="{E6BDABAC-ADB1-425C-AEE2-A62A01CCB704}" cxnId="{3579A22A-3ED2-4C9C-A8CC-8DFC44175598}" type="parTrans">
      <dgm:prSet/>
      <dgm:spPr/>
      <dgm:t>
        <a:bodyPr/>
        <a:lstStyle/>
        <a:p>
          <a:endParaRPr lang="zh-CN" altLang="en-US"/>
        </a:p>
      </dgm:t>
    </dgm:pt>
    <dgm:pt modelId="{6CD9FAC4-403A-4C31-A630-3748CD2D4796}" cxnId="{3579A22A-3ED2-4C9C-A8CC-8DFC44175598}" type="sibTrans">
      <dgm:prSet/>
      <dgm:spPr/>
      <dgm:t>
        <a:bodyPr/>
        <a:lstStyle/>
        <a:p>
          <a:endParaRPr lang="zh-CN" altLang="en-US"/>
        </a:p>
      </dgm:t>
    </dgm:pt>
    <dgm:pt modelId="{60BFE7F7-0481-432B-A1AB-182C7B749AEE}">
      <dgm:prSet phldrT="[文本]"/>
      <dgm:spPr/>
      <dgm:t>
        <a:bodyPr/>
        <a:lstStyle/>
        <a:p>
          <a:r>
            <a:rPr lang="zh-CN" altLang="en-US" dirty="0"/>
            <a:t>采集岗位</a:t>
          </a:r>
        </a:p>
      </dgm:t>
    </dgm:pt>
    <dgm:pt modelId="{F1778956-7B3E-49D2-A66A-CFF0EFD91BB6}" cxnId="{2612A88A-6AED-48AF-81EF-8B1C82A03500}" type="parTrans">
      <dgm:prSet/>
      <dgm:spPr/>
      <dgm:t>
        <a:bodyPr/>
        <a:lstStyle/>
        <a:p>
          <a:endParaRPr lang="zh-CN" altLang="en-US"/>
        </a:p>
      </dgm:t>
    </dgm:pt>
    <dgm:pt modelId="{72E73304-5CF3-4C32-8D2E-93AD69E306E0}" cxnId="{2612A88A-6AED-48AF-81EF-8B1C82A03500}" type="sibTrans">
      <dgm:prSet/>
      <dgm:spPr/>
      <dgm:t>
        <a:bodyPr/>
        <a:lstStyle/>
        <a:p>
          <a:endParaRPr lang="zh-CN" altLang="en-US"/>
        </a:p>
      </dgm:t>
    </dgm:pt>
    <dgm:pt modelId="{FA616EF2-E0E7-4811-980A-D9DC46E52002}">
      <dgm:prSet phldrT="[文本]"/>
      <dgm:spPr/>
      <dgm:t>
        <a:bodyPr/>
        <a:lstStyle/>
        <a:p>
          <a:r>
            <a:rPr lang="zh-CN" altLang="en-US" dirty="0"/>
            <a:t>采集人员</a:t>
          </a:r>
        </a:p>
      </dgm:t>
    </dgm:pt>
    <dgm:pt modelId="{052195CF-A81D-4EDD-B9E7-6C658AC560CA}" cxnId="{86323851-FC28-4EC8-9F16-C3941D2530B8}" type="parTrans">
      <dgm:prSet/>
      <dgm:spPr/>
      <dgm:t>
        <a:bodyPr/>
        <a:lstStyle/>
        <a:p>
          <a:endParaRPr lang="zh-CN" altLang="en-US"/>
        </a:p>
      </dgm:t>
    </dgm:pt>
    <dgm:pt modelId="{E6B80213-AE8A-46A4-A75E-7910EE676D9A}" cxnId="{86323851-FC28-4EC8-9F16-C3941D2530B8}" type="sibTrans">
      <dgm:prSet/>
      <dgm:spPr/>
      <dgm:t>
        <a:bodyPr/>
        <a:lstStyle/>
        <a:p>
          <a:endParaRPr lang="zh-CN" altLang="en-US"/>
        </a:p>
      </dgm:t>
    </dgm:pt>
    <dgm:pt modelId="{8FE0F8E5-B3EC-44E3-9AA3-1A9B735CDC89}">
      <dgm:prSet phldrT="[文本]"/>
      <dgm:spPr/>
      <dgm:t>
        <a:bodyPr/>
        <a:lstStyle/>
        <a:p>
          <a:r>
            <a:rPr lang="zh-CN" altLang="en-US" dirty="0"/>
            <a:t>信息名称</a:t>
          </a:r>
        </a:p>
      </dgm:t>
    </dgm:pt>
    <dgm:pt modelId="{571D767A-9CD1-4668-BFB8-80D89E4C2AAD}" cxnId="{E2C67C03-8FC7-4080-8A9F-E738F4D6D37B}" type="parTrans">
      <dgm:prSet/>
      <dgm:spPr/>
      <dgm:t>
        <a:bodyPr/>
        <a:lstStyle/>
        <a:p>
          <a:endParaRPr lang="zh-CN" altLang="en-US"/>
        </a:p>
      </dgm:t>
    </dgm:pt>
    <dgm:pt modelId="{B93B85E8-2C88-428B-B4D2-BCB968A4A598}" cxnId="{E2C67C03-8FC7-4080-8A9F-E738F4D6D37B}" type="sibTrans">
      <dgm:prSet/>
      <dgm:spPr/>
      <dgm:t>
        <a:bodyPr/>
        <a:lstStyle/>
        <a:p>
          <a:endParaRPr lang="zh-CN" altLang="en-US"/>
        </a:p>
      </dgm:t>
    </dgm:pt>
    <dgm:pt modelId="{4984C56B-B071-4B9A-AD40-9D6B3AA29791}">
      <dgm:prSet phldrT="[文本]"/>
      <dgm:spPr/>
      <dgm:t>
        <a:bodyPr/>
        <a:lstStyle/>
        <a:p>
          <a:r>
            <a:rPr lang="zh-CN" altLang="en-US" dirty="0"/>
            <a:t>录入样式</a:t>
          </a:r>
        </a:p>
      </dgm:t>
    </dgm:pt>
    <dgm:pt modelId="{1CEAF45F-42C8-4647-BACC-4F694F75F3A3}" cxnId="{F067DD2C-DD54-490B-B9E5-B3A6A5D62699}" type="parTrans">
      <dgm:prSet/>
      <dgm:spPr/>
      <dgm:t>
        <a:bodyPr/>
        <a:lstStyle/>
        <a:p>
          <a:endParaRPr lang="zh-CN" altLang="en-US"/>
        </a:p>
      </dgm:t>
    </dgm:pt>
    <dgm:pt modelId="{05DFC392-8263-42FF-9B41-7ECF558188C7}" cxnId="{F067DD2C-DD54-490B-B9E5-B3A6A5D62699}" type="sibTrans">
      <dgm:prSet/>
      <dgm:spPr/>
      <dgm:t>
        <a:bodyPr/>
        <a:lstStyle/>
        <a:p>
          <a:endParaRPr lang="zh-CN" altLang="en-US"/>
        </a:p>
      </dgm:t>
    </dgm:pt>
    <dgm:pt modelId="{8CAF652E-1E1E-424E-A5A7-7CD7C14604A1}">
      <dgm:prSet phldrT="[文本]"/>
      <dgm:spPr/>
      <dgm:t>
        <a:bodyPr/>
        <a:lstStyle/>
        <a:p>
          <a:r>
            <a:rPr lang="zh-CN" altLang="en-US" dirty="0"/>
            <a:t>信息名称</a:t>
          </a:r>
        </a:p>
      </dgm:t>
    </dgm:pt>
    <dgm:pt modelId="{3D1EFA3A-72C9-46F2-8A7B-ADB9AC031992}" cxnId="{C74F2D0F-A33F-4BD5-BC56-D0D7BA7E71F9}" type="parTrans">
      <dgm:prSet/>
      <dgm:spPr/>
      <dgm:t>
        <a:bodyPr/>
        <a:lstStyle/>
        <a:p>
          <a:endParaRPr lang="zh-CN" altLang="en-US"/>
        </a:p>
      </dgm:t>
    </dgm:pt>
    <dgm:pt modelId="{3A2670DC-314A-4F6B-989A-AD2CECF4B67D}" cxnId="{C74F2D0F-A33F-4BD5-BC56-D0D7BA7E71F9}" type="sibTrans">
      <dgm:prSet/>
      <dgm:spPr/>
      <dgm:t>
        <a:bodyPr/>
        <a:lstStyle/>
        <a:p>
          <a:endParaRPr lang="zh-CN" altLang="en-US"/>
        </a:p>
      </dgm:t>
    </dgm:pt>
    <dgm:pt modelId="{8D867812-DF81-4F2D-9388-7DA36E1E2D20}">
      <dgm:prSet phldrT="[文本]"/>
      <dgm:spPr/>
      <dgm:t>
        <a:bodyPr/>
        <a:lstStyle/>
        <a:p>
          <a:r>
            <a:rPr lang="zh-CN" altLang="en-US" dirty="0"/>
            <a:t>扩展内容</a:t>
          </a:r>
        </a:p>
      </dgm:t>
    </dgm:pt>
    <dgm:pt modelId="{53758990-85E1-490E-9BE2-E4E36FDABCBC}" cxnId="{2961E6EB-4857-4524-A1CE-45E0DFE7DEDA}" type="parTrans">
      <dgm:prSet/>
      <dgm:spPr/>
      <dgm:t>
        <a:bodyPr/>
        <a:lstStyle/>
        <a:p>
          <a:endParaRPr lang="zh-CN" altLang="en-US"/>
        </a:p>
      </dgm:t>
    </dgm:pt>
    <dgm:pt modelId="{E0CF33A6-099A-429B-BD5D-B63194FF3B05}" cxnId="{2961E6EB-4857-4524-A1CE-45E0DFE7DEDA}" type="sibTrans">
      <dgm:prSet/>
      <dgm:spPr/>
      <dgm:t>
        <a:bodyPr/>
        <a:lstStyle/>
        <a:p>
          <a:endParaRPr lang="zh-CN" altLang="en-US"/>
        </a:p>
      </dgm:t>
    </dgm:pt>
    <dgm:pt modelId="{844A52AE-6059-4081-A791-CEFF8E3538E8}">
      <dgm:prSet phldrT="[文本]"/>
      <dgm:spPr/>
      <dgm:t>
        <a:bodyPr/>
        <a:lstStyle/>
        <a:p>
          <a:r>
            <a:rPr lang="zh-CN" altLang="en-US" dirty="0"/>
            <a:t>平板</a:t>
          </a:r>
        </a:p>
      </dgm:t>
    </dgm:pt>
    <dgm:pt modelId="{4CAA4BE5-E3F4-418D-A7FD-09005EC74D07}" cxnId="{29B3583C-FE24-465F-AF51-C29700D9302D}" type="parTrans">
      <dgm:prSet/>
      <dgm:spPr/>
      <dgm:t>
        <a:bodyPr/>
        <a:lstStyle/>
        <a:p>
          <a:endParaRPr lang="zh-CN" altLang="en-US"/>
        </a:p>
      </dgm:t>
    </dgm:pt>
    <dgm:pt modelId="{ADB0F762-DEE1-46EE-82AD-A851848B5459}" cxnId="{29B3583C-FE24-465F-AF51-C29700D9302D}" type="sibTrans">
      <dgm:prSet/>
      <dgm:spPr/>
      <dgm:t>
        <a:bodyPr/>
        <a:lstStyle/>
        <a:p>
          <a:endParaRPr lang="zh-CN" altLang="en-US"/>
        </a:p>
      </dgm:t>
    </dgm:pt>
    <dgm:pt modelId="{DAE0D070-7797-465C-A53F-B828E391EF44}" type="pres">
      <dgm:prSet presAssocID="{89C7D1F6-9D3E-4AAA-B39A-DCAA8A7AB778}" presName="Name0" presStyleCnt="0">
        <dgm:presLayoutVars>
          <dgm:dir/>
          <dgm:animLvl val="lvl"/>
          <dgm:resizeHandles val="exact"/>
        </dgm:presLayoutVars>
      </dgm:prSet>
      <dgm:spPr/>
    </dgm:pt>
    <dgm:pt modelId="{5F4471D8-C4B7-41CB-B23F-AE3B7BB7750D}" type="pres">
      <dgm:prSet presAssocID="{89C7D1F6-9D3E-4AAA-B39A-DCAA8A7AB778}" presName="tSp" presStyleCnt="0"/>
      <dgm:spPr/>
    </dgm:pt>
    <dgm:pt modelId="{7DF42D0B-8FAF-404F-9B3E-9681E544B805}" type="pres">
      <dgm:prSet presAssocID="{89C7D1F6-9D3E-4AAA-B39A-DCAA8A7AB778}" presName="bSp" presStyleCnt="0"/>
      <dgm:spPr/>
    </dgm:pt>
    <dgm:pt modelId="{B8969FE3-9E05-44EA-A5EF-30625F39C510}" type="pres">
      <dgm:prSet presAssocID="{89C7D1F6-9D3E-4AAA-B39A-DCAA8A7AB778}" presName="process" presStyleCnt="0"/>
      <dgm:spPr/>
    </dgm:pt>
    <dgm:pt modelId="{CEF54ACE-EF41-4DB9-B8B6-21C2449EF374}" type="pres">
      <dgm:prSet presAssocID="{72D52F07-0B58-4AE1-A686-5606CC125166}" presName="composite1" presStyleCnt="0"/>
      <dgm:spPr/>
    </dgm:pt>
    <dgm:pt modelId="{25170EC1-D418-4F3F-B72B-5C000B0C5671}" type="pres">
      <dgm:prSet presAssocID="{72D52F07-0B58-4AE1-A686-5606CC125166}" presName="dummyNode1" presStyleLbl="node1" presStyleIdx="0" presStyleCnt="4"/>
      <dgm:spPr/>
    </dgm:pt>
    <dgm:pt modelId="{E42BE916-1CD2-4B93-9713-A3451262E64C}" type="pres">
      <dgm:prSet presAssocID="{72D52F07-0B58-4AE1-A686-5606CC125166}" presName="childNode1" presStyleLbl="bgAcc1" presStyleIdx="0" presStyleCnt="4">
        <dgm:presLayoutVars>
          <dgm:bulletEnabled val="1"/>
        </dgm:presLayoutVars>
      </dgm:prSet>
      <dgm:spPr/>
    </dgm:pt>
    <dgm:pt modelId="{65D87141-74DC-48C7-8460-EFAE7E81D31B}" type="pres">
      <dgm:prSet presAssocID="{72D52F07-0B58-4AE1-A686-5606CC125166}" presName="childNode1tx" presStyleLbl="bgAcc1" presStyleIdx="0" presStyleCnt="4">
        <dgm:presLayoutVars>
          <dgm:bulletEnabled val="1"/>
        </dgm:presLayoutVars>
      </dgm:prSet>
      <dgm:spPr/>
    </dgm:pt>
    <dgm:pt modelId="{AC39567A-83DC-4912-9947-E18B9CB9B224}" type="pres">
      <dgm:prSet presAssocID="{72D52F07-0B58-4AE1-A686-5606CC12516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FA4B6DB3-D9CC-4B4A-AB6C-D017F93828E2}" type="pres">
      <dgm:prSet presAssocID="{72D52F07-0B58-4AE1-A686-5606CC125166}" presName="connSite1" presStyleCnt="0"/>
      <dgm:spPr/>
    </dgm:pt>
    <dgm:pt modelId="{98ECBB3F-192F-4B39-913F-4964E767E70B}" type="pres">
      <dgm:prSet presAssocID="{548C5CD7-B391-4AD8-8AE7-3AE6BAEAF7D5}" presName="Name9" presStyleLbl="sibTrans2D1" presStyleIdx="0" presStyleCnt="3"/>
      <dgm:spPr/>
    </dgm:pt>
    <dgm:pt modelId="{38A39247-4D4B-4E99-A7B3-7DB5D223276A}" type="pres">
      <dgm:prSet presAssocID="{21EC2B5C-3F53-4971-B935-4557B03132B5}" presName="composite2" presStyleCnt="0"/>
      <dgm:spPr/>
    </dgm:pt>
    <dgm:pt modelId="{C6551D9A-7C70-4DA4-B593-DFFD388430BD}" type="pres">
      <dgm:prSet presAssocID="{21EC2B5C-3F53-4971-B935-4557B03132B5}" presName="dummyNode2" presStyleLbl="node1" presStyleIdx="0" presStyleCnt="4"/>
      <dgm:spPr/>
    </dgm:pt>
    <dgm:pt modelId="{8C7D11B6-8BCD-40BD-A5F9-B847122CFC17}" type="pres">
      <dgm:prSet presAssocID="{21EC2B5C-3F53-4971-B935-4557B03132B5}" presName="childNode2" presStyleLbl="bgAcc1" presStyleIdx="1" presStyleCnt="4">
        <dgm:presLayoutVars>
          <dgm:bulletEnabled val="1"/>
        </dgm:presLayoutVars>
      </dgm:prSet>
      <dgm:spPr/>
    </dgm:pt>
    <dgm:pt modelId="{F43D437A-949B-419E-99B2-368E3A863275}" type="pres">
      <dgm:prSet presAssocID="{21EC2B5C-3F53-4971-B935-4557B03132B5}" presName="childNode2tx" presStyleLbl="bgAcc1" presStyleIdx="1" presStyleCnt="4">
        <dgm:presLayoutVars>
          <dgm:bulletEnabled val="1"/>
        </dgm:presLayoutVars>
      </dgm:prSet>
      <dgm:spPr/>
    </dgm:pt>
    <dgm:pt modelId="{8968CE21-CA48-4555-BB2C-3785CB33065E}" type="pres">
      <dgm:prSet presAssocID="{21EC2B5C-3F53-4971-B935-4557B03132B5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CFE7B601-5519-44CF-8CEA-1EB1BB49A4C4}" type="pres">
      <dgm:prSet presAssocID="{21EC2B5C-3F53-4971-B935-4557B03132B5}" presName="connSite2" presStyleCnt="0"/>
      <dgm:spPr/>
    </dgm:pt>
    <dgm:pt modelId="{D493F968-ADB8-4AC8-B599-D05AD4202825}" type="pres">
      <dgm:prSet presAssocID="{5EC37605-7938-4846-B4D5-A876D4489489}" presName="Name18" presStyleLbl="sibTrans2D1" presStyleIdx="1" presStyleCnt="3"/>
      <dgm:spPr/>
    </dgm:pt>
    <dgm:pt modelId="{459D6F47-2A98-45A3-9D7B-7F796CA165DB}" type="pres">
      <dgm:prSet presAssocID="{79423F80-464B-4EDA-B72B-F31594FF8B27}" presName="composite1" presStyleCnt="0"/>
      <dgm:spPr/>
    </dgm:pt>
    <dgm:pt modelId="{21D77E83-9DC6-468E-9C74-238C5C81F76E}" type="pres">
      <dgm:prSet presAssocID="{79423F80-464B-4EDA-B72B-F31594FF8B27}" presName="dummyNode1" presStyleLbl="node1" presStyleIdx="1" presStyleCnt="4"/>
      <dgm:spPr/>
    </dgm:pt>
    <dgm:pt modelId="{677C975E-47D2-4E24-B797-0C8E9F26B479}" type="pres">
      <dgm:prSet presAssocID="{79423F80-464B-4EDA-B72B-F31594FF8B27}" presName="childNode1" presStyleLbl="bgAcc1" presStyleIdx="2" presStyleCnt="4">
        <dgm:presLayoutVars>
          <dgm:bulletEnabled val="1"/>
        </dgm:presLayoutVars>
      </dgm:prSet>
      <dgm:spPr/>
    </dgm:pt>
    <dgm:pt modelId="{2D8D8495-DAA1-4169-9F7B-5DB4B48587D4}" type="pres">
      <dgm:prSet presAssocID="{79423F80-464B-4EDA-B72B-F31594FF8B27}" presName="childNode1tx" presStyleLbl="bgAcc1" presStyleIdx="2" presStyleCnt="4">
        <dgm:presLayoutVars>
          <dgm:bulletEnabled val="1"/>
        </dgm:presLayoutVars>
      </dgm:prSet>
      <dgm:spPr/>
    </dgm:pt>
    <dgm:pt modelId="{7295B71D-13B9-4FBA-928D-E621B0DA713F}" type="pres">
      <dgm:prSet presAssocID="{79423F80-464B-4EDA-B72B-F31594FF8B27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2DA0F70-0B14-4C37-A0C9-FBF6CD767D0A}" type="pres">
      <dgm:prSet presAssocID="{79423F80-464B-4EDA-B72B-F31594FF8B27}" presName="connSite1" presStyleCnt="0"/>
      <dgm:spPr/>
    </dgm:pt>
    <dgm:pt modelId="{DBE52438-F6C5-44BF-99D1-E3EEEA825A8D}" type="pres">
      <dgm:prSet presAssocID="{26034FFB-5291-4F94-A294-C8DDA415D281}" presName="Name9" presStyleLbl="sibTrans2D1" presStyleIdx="2" presStyleCnt="3"/>
      <dgm:spPr/>
    </dgm:pt>
    <dgm:pt modelId="{49698992-8ECA-4F2B-8CAC-357B1BA90DB6}" type="pres">
      <dgm:prSet presAssocID="{D43E6801-BC4E-4530-B84D-C5906D50AEE5}" presName="composite2" presStyleCnt="0"/>
      <dgm:spPr/>
    </dgm:pt>
    <dgm:pt modelId="{0A4DF664-D299-4AF2-A3DD-6E8E9C5CEEE8}" type="pres">
      <dgm:prSet presAssocID="{D43E6801-BC4E-4530-B84D-C5906D50AEE5}" presName="dummyNode2" presStyleLbl="node1" presStyleIdx="2" presStyleCnt="4"/>
      <dgm:spPr/>
    </dgm:pt>
    <dgm:pt modelId="{994DD252-DDAA-4F7D-9E79-AD8BB8D6C646}" type="pres">
      <dgm:prSet presAssocID="{D43E6801-BC4E-4530-B84D-C5906D50AEE5}" presName="childNode2" presStyleLbl="bgAcc1" presStyleIdx="3" presStyleCnt="4">
        <dgm:presLayoutVars>
          <dgm:bulletEnabled val="1"/>
        </dgm:presLayoutVars>
      </dgm:prSet>
      <dgm:spPr/>
    </dgm:pt>
    <dgm:pt modelId="{16FF281A-A0F8-40B4-B001-65555CE0EABA}" type="pres">
      <dgm:prSet presAssocID="{D43E6801-BC4E-4530-B84D-C5906D50AEE5}" presName="childNode2tx" presStyleLbl="bgAcc1" presStyleIdx="3" presStyleCnt="4">
        <dgm:presLayoutVars>
          <dgm:bulletEnabled val="1"/>
        </dgm:presLayoutVars>
      </dgm:prSet>
      <dgm:spPr/>
    </dgm:pt>
    <dgm:pt modelId="{DD8ADE05-2DA7-4628-924F-1CA13F28F646}" type="pres">
      <dgm:prSet presAssocID="{D43E6801-BC4E-4530-B84D-C5906D50AEE5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0D7256B2-2C0B-404A-83AB-BEB01FB624DD}" type="pres">
      <dgm:prSet presAssocID="{D43E6801-BC4E-4530-B84D-C5906D50AEE5}" presName="connSite2" presStyleCnt="0"/>
      <dgm:spPr/>
    </dgm:pt>
  </dgm:ptLst>
  <dgm:cxnLst>
    <dgm:cxn modelId="{E2C67C03-8FC7-4080-8A9F-E738F4D6D37B}" srcId="{21EC2B5C-3F53-4971-B935-4557B03132B5}" destId="{8FE0F8E5-B3EC-44E3-9AA3-1A9B735CDC89}" srcOrd="0" destOrd="0" parTransId="{571D767A-9CD1-4668-BFB8-80D89E4C2AAD}" sibTransId="{B93B85E8-2C88-428B-B4D2-BCB968A4A598}"/>
    <dgm:cxn modelId="{2BE18304-D801-4AA9-A208-AADF47CBCE34}" type="presOf" srcId="{8D867812-DF81-4F2D-9388-7DA36E1E2D20}" destId="{E42BE916-1CD2-4B93-9713-A3451262E64C}" srcOrd="0" destOrd="1" presId="urn:microsoft.com/office/officeart/2005/8/layout/hProcess4"/>
    <dgm:cxn modelId="{C74F2D0F-A33F-4BD5-BC56-D0D7BA7E71F9}" srcId="{72D52F07-0B58-4AE1-A686-5606CC125166}" destId="{8CAF652E-1E1E-424E-A5A7-7CD7C14604A1}" srcOrd="0" destOrd="0" parTransId="{3D1EFA3A-72C9-46F2-8A7B-ADB9AC031992}" sibTransId="{3A2670DC-314A-4F6B-989A-AD2CECF4B67D}"/>
    <dgm:cxn modelId="{904A1513-7AFE-4A7A-B3BA-839CCCB9CCE4}" type="presOf" srcId="{844A52AE-6059-4081-A791-CEFF8E3538E8}" destId="{994DD252-DDAA-4F7D-9E79-AD8BB8D6C646}" srcOrd="0" destOrd="0" presId="urn:microsoft.com/office/officeart/2005/8/layout/hProcess4"/>
    <dgm:cxn modelId="{66BAA516-668A-40BB-9EFD-F90C69434D79}" type="presOf" srcId="{89C7D1F6-9D3E-4AAA-B39A-DCAA8A7AB778}" destId="{DAE0D070-7797-465C-A53F-B828E391EF44}" srcOrd="0" destOrd="0" presId="urn:microsoft.com/office/officeart/2005/8/layout/hProcess4"/>
    <dgm:cxn modelId="{3579A22A-3ED2-4C9C-A8CC-8DFC44175598}" srcId="{D43E6801-BC4E-4530-B84D-C5906D50AEE5}" destId="{74CA72D4-B102-4A6A-8F91-47CA3B763290}" srcOrd="1" destOrd="0" parTransId="{E6BDABAC-ADB1-425C-AEE2-A62A01CCB704}" sibTransId="{6CD9FAC4-403A-4C31-A630-3748CD2D4796}"/>
    <dgm:cxn modelId="{F067DD2C-DD54-490B-B9E5-B3A6A5D62699}" srcId="{21EC2B5C-3F53-4971-B935-4557B03132B5}" destId="{4984C56B-B071-4B9A-AD40-9D6B3AA29791}" srcOrd="1" destOrd="0" parTransId="{1CEAF45F-42C8-4647-BACC-4F694F75F3A3}" sibTransId="{05DFC392-8263-42FF-9B41-7ECF558188C7}"/>
    <dgm:cxn modelId="{29B3583C-FE24-465F-AF51-C29700D9302D}" srcId="{D43E6801-BC4E-4530-B84D-C5906D50AEE5}" destId="{844A52AE-6059-4081-A791-CEFF8E3538E8}" srcOrd="0" destOrd="0" parTransId="{4CAA4BE5-E3F4-418D-A7FD-09005EC74D07}" sibTransId="{ADB0F762-DEE1-46EE-82AD-A851848B5459}"/>
    <dgm:cxn modelId="{D918875B-EC44-4EF4-A29D-A90B520A0ACB}" type="presOf" srcId="{21EC2B5C-3F53-4971-B935-4557B03132B5}" destId="{8968CE21-CA48-4555-BB2C-3785CB33065E}" srcOrd="0" destOrd="0" presId="urn:microsoft.com/office/officeart/2005/8/layout/hProcess4"/>
    <dgm:cxn modelId="{0DCD345F-4A91-4718-9C2C-A430A291053C}" type="presOf" srcId="{844A52AE-6059-4081-A791-CEFF8E3538E8}" destId="{16FF281A-A0F8-40B4-B001-65555CE0EABA}" srcOrd="1" destOrd="0" presId="urn:microsoft.com/office/officeart/2005/8/layout/hProcess4"/>
    <dgm:cxn modelId="{9BB44F70-9647-44AB-92FA-E7776EEFC9D8}" type="presOf" srcId="{26034FFB-5291-4F94-A294-C8DDA415D281}" destId="{DBE52438-F6C5-44BF-99D1-E3EEEA825A8D}" srcOrd="0" destOrd="0" presId="urn:microsoft.com/office/officeart/2005/8/layout/hProcess4"/>
    <dgm:cxn modelId="{86323851-FC28-4EC8-9F16-C3941D2530B8}" srcId="{79423F80-464B-4EDA-B72B-F31594FF8B27}" destId="{FA616EF2-E0E7-4811-980A-D9DC46E52002}" srcOrd="1" destOrd="0" parTransId="{052195CF-A81D-4EDD-B9E7-6C658AC560CA}" sibTransId="{E6B80213-AE8A-46A4-A75E-7910EE676D9A}"/>
    <dgm:cxn modelId="{69AB3783-6A5B-4C24-89DB-29F0B6BFDA0F}" type="presOf" srcId="{8CAF652E-1E1E-424E-A5A7-7CD7C14604A1}" destId="{E42BE916-1CD2-4B93-9713-A3451262E64C}" srcOrd="0" destOrd="0" presId="urn:microsoft.com/office/officeart/2005/8/layout/hProcess4"/>
    <dgm:cxn modelId="{94974A86-59FA-4502-AB8A-75664FFF6B2F}" type="presOf" srcId="{79423F80-464B-4EDA-B72B-F31594FF8B27}" destId="{7295B71D-13B9-4FBA-928D-E621B0DA713F}" srcOrd="0" destOrd="0" presId="urn:microsoft.com/office/officeart/2005/8/layout/hProcess4"/>
    <dgm:cxn modelId="{943D3287-5DCB-46B7-BB72-3E953F629AAA}" type="presOf" srcId="{4984C56B-B071-4B9A-AD40-9D6B3AA29791}" destId="{F43D437A-949B-419E-99B2-368E3A863275}" srcOrd="1" destOrd="1" presId="urn:microsoft.com/office/officeart/2005/8/layout/hProcess4"/>
    <dgm:cxn modelId="{07596989-103F-4B92-BDE6-9816456E75E3}" srcId="{89C7D1F6-9D3E-4AAA-B39A-DCAA8A7AB778}" destId="{72D52F07-0B58-4AE1-A686-5606CC125166}" srcOrd="0" destOrd="0" parTransId="{C8856751-0F79-4F68-9896-57C77F78EEB5}" sibTransId="{548C5CD7-B391-4AD8-8AE7-3AE6BAEAF7D5}"/>
    <dgm:cxn modelId="{759F348A-4C89-478D-BD6B-9FE8D82F0161}" srcId="{89C7D1F6-9D3E-4AAA-B39A-DCAA8A7AB778}" destId="{D43E6801-BC4E-4530-B84D-C5906D50AEE5}" srcOrd="3" destOrd="0" parTransId="{EAFCA8B5-3856-4B84-AC60-733E6E5F0DC2}" sibTransId="{FE43AF60-BB44-4DFF-A9CD-AAEF2875BD9B}"/>
    <dgm:cxn modelId="{2612A88A-6AED-48AF-81EF-8B1C82A03500}" srcId="{79423F80-464B-4EDA-B72B-F31594FF8B27}" destId="{60BFE7F7-0481-432B-A1AB-182C7B749AEE}" srcOrd="0" destOrd="0" parTransId="{F1778956-7B3E-49D2-A66A-CFF0EFD91BB6}" sibTransId="{72E73304-5CF3-4C32-8D2E-93AD69E306E0}"/>
    <dgm:cxn modelId="{11FCB99D-74B7-4051-A3C0-E5FCFBCF37D7}" type="presOf" srcId="{72D52F07-0B58-4AE1-A686-5606CC125166}" destId="{AC39567A-83DC-4912-9947-E18B9CB9B224}" srcOrd="0" destOrd="0" presId="urn:microsoft.com/office/officeart/2005/8/layout/hProcess4"/>
    <dgm:cxn modelId="{714F4CAA-E547-4F0B-AE86-BA6CE12D8085}" srcId="{89C7D1F6-9D3E-4AAA-B39A-DCAA8A7AB778}" destId="{21EC2B5C-3F53-4971-B935-4557B03132B5}" srcOrd="1" destOrd="0" parTransId="{201D79CF-8C7D-49F3-AC10-356A0BCE8B76}" sibTransId="{5EC37605-7938-4846-B4D5-A876D4489489}"/>
    <dgm:cxn modelId="{2299C2AA-10C5-4EDE-AACA-140205C2C509}" srcId="{89C7D1F6-9D3E-4AAA-B39A-DCAA8A7AB778}" destId="{79423F80-464B-4EDA-B72B-F31594FF8B27}" srcOrd="2" destOrd="0" parTransId="{E6A3367C-BAD4-4DB8-B810-3BF9901A6C1C}" sibTransId="{26034FFB-5291-4F94-A294-C8DDA415D281}"/>
    <dgm:cxn modelId="{9108A8AE-1A1F-4BF6-A611-B5CB2D204B4A}" type="presOf" srcId="{548C5CD7-B391-4AD8-8AE7-3AE6BAEAF7D5}" destId="{98ECBB3F-192F-4B39-913F-4964E767E70B}" srcOrd="0" destOrd="0" presId="urn:microsoft.com/office/officeart/2005/8/layout/hProcess4"/>
    <dgm:cxn modelId="{BB77E4B1-B133-4E19-8034-F94F9ADB77F1}" type="presOf" srcId="{5EC37605-7938-4846-B4D5-A876D4489489}" destId="{D493F968-ADB8-4AC8-B599-D05AD4202825}" srcOrd="0" destOrd="0" presId="urn:microsoft.com/office/officeart/2005/8/layout/hProcess4"/>
    <dgm:cxn modelId="{1E78D6C0-FA97-45F2-9602-ED3BB6F759E5}" type="presOf" srcId="{8FE0F8E5-B3EC-44E3-9AA3-1A9B735CDC89}" destId="{8C7D11B6-8BCD-40BD-A5F9-B847122CFC17}" srcOrd="0" destOrd="0" presId="urn:microsoft.com/office/officeart/2005/8/layout/hProcess4"/>
    <dgm:cxn modelId="{8110FBC0-4CA8-4EF8-BBB4-640417553E56}" type="presOf" srcId="{74CA72D4-B102-4A6A-8F91-47CA3B763290}" destId="{16FF281A-A0F8-40B4-B001-65555CE0EABA}" srcOrd="1" destOrd="1" presId="urn:microsoft.com/office/officeart/2005/8/layout/hProcess4"/>
    <dgm:cxn modelId="{F69EEDC3-D76A-4360-A941-E428B0336D52}" type="presOf" srcId="{4984C56B-B071-4B9A-AD40-9D6B3AA29791}" destId="{8C7D11B6-8BCD-40BD-A5F9-B847122CFC17}" srcOrd="0" destOrd="1" presId="urn:microsoft.com/office/officeart/2005/8/layout/hProcess4"/>
    <dgm:cxn modelId="{8BC9AED4-6CDB-4584-B3F9-5D40EEEF05F1}" type="presOf" srcId="{8FE0F8E5-B3EC-44E3-9AA3-1A9B735CDC89}" destId="{F43D437A-949B-419E-99B2-368E3A863275}" srcOrd="1" destOrd="0" presId="urn:microsoft.com/office/officeart/2005/8/layout/hProcess4"/>
    <dgm:cxn modelId="{CF8104DB-8D82-450F-BF3A-A9D7C56EF0BF}" type="presOf" srcId="{60BFE7F7-0481-432B-A1AB-182C7B749AEE}" destId="{2D8D8495-DAA1-4169-9F7B-5DB4B48587D4}" srcOrd="1" destOrd="0" presId="urn:microsoft.com/office/officeart/2005/8/layout/hProcess4"/>
    <dgm:cxn modelId="{9A5041E1-E929-40B6-A1D5-F40DFDAFA358}" type="presOf" srcId="{FA616EF2-E0E7-4811-980A-D9DC46E52002}" destId="{2D8D8495-DAA1-4169-9F7B-5DB4B48587D4}" srcOrd="1" destOrd="1" presId="urn:microsoft.com/office/officeart/2005/8/layout/hProcess4"/>
    <dgm:cxn modelId="{C18ABAE3-4201-4A09-B152-FA40029179B3}" type="presOf" srcId="{74CA72D4-B102-4A6A-8F91-47CA3B763290}" destId="{994DD252-DDAA-4F7D-9E79-AD8BB8D6C646}" srcOrd="0" destOrd="1" presId="urn:microsoft.com/office/officeart/2005/8/layout/hProcess4"/>
    <dgm:cxn modelId="{F28017E9-C285-40A5-9B1F-190A6F138671}" type="presOf" srcId="{60BFE7F7-0481-432B-A1AB-182C7B749AEE}" destId="{677C975E-47D2-4E24-B797-0C8E9F26B479}" srcOrd="0" destOrd="0" presId="urn:microsoft.com/office/officeart/2005/8/layout/hProcess4"/>
    <dgm:cxn modelId="{2961E6EB-4857-4524-A1CE-45E0DFE7DEDA}" srcId="{72D52F07-0B58-4AE1-A686-5606CC125166}" destId="{8D867812-DF81-4F2D-9388-7DA36E1E2D20}" srcOrd="1" destOrd="0" parTransId="{53758990-85E1-490E-9BE2-E4E36FDABCBC}" sibTransId="{E0CF33A6-099A-429B-BD5D-B63194FF3B05}"/>
    <dgm:cxn modelId="{F8DBF6EE-14BE-42B5-926F-7D126BA9DEF5}" type="presOf" srcId="{8D867812-DF81-4F2D-9388-7DA36E1E2D20}" destId="{65D87141-74DC-48C7-8460-EFAE7E81D31B}" srcOrd="1" destOrd="1" presId="urn:microsoft.com/office/officeart/2005/8/layout/hProcess4"/>
    <dgm:cxn modelId="{AD75A9EF-F167-422A-8C47-B973EAAFF36A}" type="presOf" srcId="{8CAF652E-1E1E-424E-A5A7-7CD7C14604A1}" destId="{65D87141-74DC-48C7-8460-EFAE7E81D31B}" srcOrd="1" destOrd="0" presId="urn:microsoft.com/office/officeart/2005/8/layout/hProcess4"/>
    <dgm:cxn modelId="{7C77A5FA-852F-4E64-815A-BD72A84D106E}" type="presOf" srcId="{FA616EF2-E0E7-4811-980A-D9DC46E52002}" destId="{677C975E-47D2-4E24-B797-0C8E9F26B479}" srcOrd="0" destOrd="1" presId="urn:microsoft.com/office/officeart/2005/8/layout/hProcess4"/>
    <dgm:cxn modelId="{118EE0FE-DED9-444B-A926-83D98D08EB69}" type="presOf" srcId="{D43E6801-BC4E-4530-B84D-C5906D50AEE5}" destId="{DD8ADE05-2DA7-4628-924F-1CA13F28F646}" srcOrd="0" destOrd="0" presId="urn:microsoft.com/office/officeart/2005/8/layout/hProcess4"/>
    <dgm:cxn modelId="{F47A5E9C-8D96-4B90-8907-25CD86CC6206}" type="presParOf" srcId="{DAE0D070-7797-465C-A53F-B828E391EF44}" destId="{5F4471D8-C4B7-41CB-B23F-AE3B7BB7750D}" srcOrd="0" destOrd="0" presId="urn:microsoft.com/office/officeart/2005/8/layout/hProcess4"/>
    <dgm:cxn modelId="{76E06DFC-18C8-412E-9B64-35C5F507C317}" type="presParOf" srcId="{DAE0D070-7797-465C-A53F-B828E391EF44}" destId="{7DF42D0B-8FAF-404F-9B3E-9681E544B805}" srcOrd="1" destOrd="0" presId="urn:microsoft.com/office/officeart/2005/8/layout/hProcess4"/>
    <dgm:cxn modelId="{D45357AD-39D8-4BAB-9232-A7AD78EFC3A6}" type="presParOf" srcId="{DAE0D070-7797-465C-A53F-B828E391EF44}" destId="{B8969FE3-9E05-44EA-A5EF-30625F39C510}" srcOrd="2" destOrd="0" presId="urn:microsoft.com/office/officeart/2005/8/layout/hProcess4"/>
    <dgm:cxn modelId="{C35042C8-19B1-4912-BBAC-A0F55210A304}" type="presParOf" srcId="{B8969FE3-9E05-44EA-A5EF-30625F39C510}" destId="{CEF54ACE-EF41-4DB9-B8B6-21C2449EF374}" srcOrd="0" destOrd="0" presId="urn:microsoft.com/office/officeart/2005/8/layout/hProcess4"/>
    <dgm:cxn modelId="{2976D933-0C66-4496-B055-B08027108BAA}" type="presParOf" srcId="{CEF54ACE-EF41-4DB9-B8B6-21C2449EF374}" destId="{25170EC1-D418-4F3F-B72B-5C000B0C5671}" srcOrd="0" destOrd="0" presId="urn:microsoft.com/office/officeart/2005/8/layout/hProcess4"/>
    <dgm:cxn modelId="{249A72D5-96EF-48C7-A9B0-15383D0EFE8F}" type="presParOf" srcId="{CEF54ACE-EF41-4DB9-B8B6-21C2449EF374}" destId="{E42BE916-1CD2-4B93-9713-A3451262E64C}" srcOrd="1" destOrd="0" presId="urn:microsoft.com/office/officeart/2005/8/layout/hProcess4"/>
    <dgm:cxn modelId="{C8C45F6A-E740-4E9B-B966-C9057E14A1C4}" type="presParOf" srcId="{CEF54ACE-EF41-4DB9-B8B6-21C2449EF374}" destId="{65D87141-74DC-48C7-8460-EFAE7E81D31B}" srcOrd="2" destOrd="0" presId="urn:microsoft.com/office/officeart/2005/8/layout/hProcess4"/>
    <dgm:cxn modelId="{89763E64-3080-421F-BB45-7E3905910B3B}" type="presParOf" srcId="{CEF54ACE-EF41-4DB9-B8B6-21C2449EF374}" destId="{AC39567A-83DC-4912-9947-E18B9CB9B224}" srcOrd="3" destOrd="0" presId="urn:microsoft.com/office/officeart/2005/8/layout/hProcess4"/>
    <dgm:cxn modelId="{B5EEB7F5-AB17-46B9-A610-2B4CB834C2BE}" type="presParOf" srcId="{CEF54ACE-EF41-4DB9-B8B6-21C2449EF374}" destId="{FA4B6DB3-D9CC-4B4A-AB6C-D017F93828E2}" srcOrd="4" destOrd="0" presId="urn:microsoft.com/office/officeart/2005/8/layout/hProcess4"/>
    <dgm:cxn modelId="{98B26C03-AD02-43DC-858C-16B73AEF3F92}" type="presParOf" srcId="{B8969FE3-9E05-44EA-A5EF-30625F39C510}" destId="{98ECBB3F-192F-4B39-913F-4964E767E70B}" srcOrd="1" destOrd="0" presId="urn:microsoft.com/office/officeart/2005/8/layout/hProcess4"/>
    <dgm:cxn modelId="{D615B072-0FF2-4D52-B301-E6165E833665}" type="presParOf" srcId="{B8969FE3-9E05-44EA-A5EF-30625F39C510}" destId="{38A39247-4D4B-4E99-A7B3-7DB5D223276A}" srcOrd="2" destOrd="0" presId="urn:microsoft.com/office/officeart/2005/8/layout/hProcess4"/>
    <dgm:cxn modelId="{9F578002-BA77-4E58-B565-31F9D2CBC89C}" type="presParOf" srcId="{38A39247-4D4B-4E99-A7B3-7DB5D223276A}" destId="{C6551D9A-7C70-4DA4-B593-DFFD388430BD}" srcOrd="0" destOrd="0" presId="urn:microsoft.com/office/officeart/2005/8/layout/hProcess4"/>
    <dgm:cxn modelId="{AD49B362-7BB3-4248-837B-3054985F28D7}" type="presParOf" srcId="{38A39247-4D4B-4E99-A7B3-7DB5D223276A}" destId="{8C7D11B6-8BCD-40BD-A5F9-B847122CFC17}" srcOrd="1" destOrd="0" presId="urn:microsoft.com/office/officeart/2005/8/layout/hProcess4"/>
    <dgm:cxn modelId="{2FEE81D4-941F-4267-9680-CF4E2D57959A}" type="presParOf" srcId="{38A39247-4D4B-4E99-A7B3-7DB5D223276A}" destId="{F43D437A-949B-419E-99B2-368E3A863275}" srcOrd="2" destOrd="0" presId="urn:microsoft.com/office/officeart/2005/8/layout/hProcess4"/>
    <dgm:cxn modelId="{1C28023A-6CF1-4886-9CBC-075A78D810E2}" type="presParOf" srcId="{38A39247-4D4B-4E99-A7B3-7DB5D223276A}" destId="{8968CE21-CA48-4555-BB2C-3785CB33065E}" srcOrd="3" destOrd="0" presId="urn:microsoft.com/office/officeart/2005/8/layout/hProcess4"/>
    <dgm:cxn modelId="{153FFA8A-13C8-47F8-947E-25C67F7E0E89}" type="presParOf" srcId="{38A39247-4D4B-4E99-A7B3-7DB5D223276A}" destId="{CFE7B601-5519-44CF-8CEA-1EB1BB49A4C4}" srcOrd="4" destOrd="0" presId="urn:microsoft.com/office/officeart/2005/8/layout/hProcess4"/>
    <dgm:cxn modelId="{2DE9C5DA-BEDC-405C-90E8-05D1B05373AA}" type="presParOf" srcId="{B8969FE3-9E05-44EA-A5EF-30625F39C510}" destId="{D493F968-ADB8-4AC8-B599-D05AD4202825}" srcOrd="3" destOrd="0" presId="urn:microsoft.com/office/officeart/2005/8/layout/hProcess4"/>
    <dgm:cxn modelId="{2F3CE9B7-F56F-4A2B-9E78-973088DC4EEC}" type="presParOf" srcId="{B8969FE3-9E05-44EA-A5EF-30625F39C510}" destId="{459D6F47-2A98-45A3-9D7B-7F796CA165DB}" srcOrd="4" destOrd="0" presId="urn:microsoft.com/office/officeart/2005/8/layout/hProcess4"/>
    <dgm:cxn modelId="{107C55D1-A031-4176-845F-F9239CCBAF02}" type="presParOf" srcId="{459D6F47-2A98-45A3-9D7B-7F796CA165DB}" destId="{21D77E83-9DC6-468E-9C74-238C5C81F76E}" srcOrd="0" destOrd="0" presId="urn:microsoft.com/office/officeart/2005/8/layout/hProcess4"/>
    <dgm:cxn modelId="{2EF44FD6-9F7E-4649-9DE0-D0B4FE95AF64}" type="presParOf" srcId="{459D6F47-2A98-45A3-9D7B-7F796CA165DB}" destId="{677C975E-47D2-4E24-B797-0C8E9F26B479}" srcOrd="1" destOrd="0" presId="urn:microsoft.com/office/officeart/2005/8/layout/hProcess4"/>
    <dgm:cxn modelId="{027B5FB2-9591-44CC-93EA-AD5F1C08C310}" type="presParOf" srcId="{459D6F47-2A98-45A3-9D7B-7F796CA165DB}" destId="{2D8D8495-DAA1-4169-9F7B-5DB4B48587D4}" srcOrd="2" destOrd="0" presId="urn:microsoft.com/office/officeart/2005/8/layout/hProcess4"/>
    <dgm:cxn modelId="{28C376CC-DC93-4736-824A-BD69C5A912F2}" type="presParOf" srcId="{459D6F47-2A98-45A3-9D7B-7F796CA165DB}" destId="{7295B71D-13B9-4FBA-928D-E621B0DA713F}" srcOrd="3" destOrd="0" presId="urn:microsoft.com/office/officeart/2005/8/layout/hProcess4"/>
    <dgm:cxn modelId="{0FA4C2FC-1D64-4951-81C9-0D95B606AA2B}" type="presParOf" srcId="{459D6F47-2A98-45A3-9D7B-7F796CA165DB}" destId="{E2DA0F70-0B14-4C37-A0C9-FBF6CD767D0A}" srcOrd="4" destOrd="0" presId="urn:microsoft.com/office/officeart/2005/8/layout/hProcess4"/>
    <dgm:cxn modelId="{A224AC5E-470F-400F-9E85-7181403B9BE6}" type="presParOf" srcId="{B8969FE3-9E05-44EA-A5EF-30625F39C510}" destId="{DBE52438-F6C5-44BF-99D1-E3EEEA825A8D}" srcOrd="5" destOrd="0" presId="urn:microsoft.com/office/officeart/2005/8/layout/hProcess4"/>
    <dgm:cxn modelId="{191FFB61-7CC6-40AA-946B-8B238DFE5B3C}" type="presParOf" srcId="{B8969FE3-9E05-44EA-A5EF-30625F39C510}" destId="{49698992-8ECA-4F2B-8CAC-357B1BA90DB6}" srcOrd="6" destOrd="0" presId="urn:microsoft.com/office/officeart/2005/8/layout/hProcess4"/>
    <dgm:cxn modelId="{40ED5FD0-5B50-453F-A1B2-BAD0B9262E6C}" type="presParOf" srcId="{49698992-8ECA-4F2B-8CAC-357B1BA90DB6}" destId="{0A4DF664-D299-4AF2-A3DD-6E8E9C5CEEE8}" srcOrd="0" destOrd="0" presId="urn:microsoft.com/office/officeart/2005/8/layout/hProcess4"/>
    <dgm:cxn modelId="{FF912A5B-E42C-4CA0-A8AC-0372B4339EB1}" type="presParOf" srcId="{49698992-8ECA-4F2B-8CAC-357B1BA90DB6}" destId="{994DD252-DDAA-4F7D-9E79-AD8BB8D6C646}" srcOrd="1" destOrd="0" presId="urn:microsoft.com/office/officeart/2005/8/layout/hProcess4"/>
    <dgm:cxn modelId="{9B4C0104-DF92-4D8E-B8E2-48186FA13ABF}" type="presParOf" srcId="{49698992-8ECA-4F2B-8CAC-357B1BA90DB6}" destId="{16FF281A-A0F8-40B4-B001-65555CE0EABA}" srcOrd="2" destOrd="0" presId="urn:microsoft.com/office/officeart/2005/8/layout/hProcess4"/>
    <dgm:cxn modelId="{1DA34D6F-3F09-4879-9DAB-E30EF9B0F4A4}" type="presParOf" srcId="{49698992-8ECA-4F2B-8CAC-357B1BA90DB6}" destId="{DD8ADE05-2DA7-4628-924F-1CA13F28F646}" srcOrd="3" destOrd="0" presId="urn:microsoft.com/office/officeart/2005/8/layout/hProcess4"/>
    <dgm:cxn modelId="{2EBF33F3-4633-43D4-B46F-7431B0640162}" type="presParOf" srcId="{49698992-8ECA-4F2B-8CAC-357B1BA90DB6}" destId="{0D7256B2-2C0B-404A-83AB-BEB01FB624D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224093-806E-4E33-A577-50AE63F37A03}" type="doc">
      <dgm:prSet loTypeId="urn:microsoft.com/office/officeart/2005/8/layout/radial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F6239DB-3334-42CB-B2CD-6F1C57904653}">
      <dgm:prSet phldrT="[文本]" custT="1"/>
      <dgm:spPr/>
      <dgm:t>
        <a:bodyPr/>
        <a:lstStyle/>
        <a:p>
          <a:r>
            <a:rPr lang="zh-CN" altLang="en-US" sz="2800" dirty="0"/>
            <a:t>客户补充</a:t>
          </a:r>
          <a:endParaRPr lang="zh-CN" altLang="en-US" sz="2400" dirty="0"/>
        </a:p>
      </dgm:t>
    </dgm:pt>
    <dgm:pt modelId="{A604EDEC-4DFB-4D4E-9305-18D9966873E6}" cxnId="{26FB41D0-1AF1-4287-BEAB-29615E5834A4}" type="parTrans">
      <dgm:prSet/>
      <dgm:spPr/>
      <dgm:t>
        <a:bodyPr/>
        <a:lstStyle/>
        <a:p>
          <a:endParaRPr lang="zh-CN" altLang="en-US"/>
        </a:p>
      </dgm:t>
    </dgm:pt>
    <dgm:pt modelId="{130116FB-2FD8-4468-AA0B-26B6AA31B6D0}" cxnId="{26FB41D0-1AF1-4287-BEAB-29615E5834A4}" type="sibTrans">
      <dgm:prSet/>
      <dgm:spPr/>
      <dgm:t>
        <a:bodyPr/>
        <a:lstStyle/>
        <a:p>
          <a:endParaRPr lang="zh-CN" altLang="en-US"/>
        </a:p>
      </dgm:t>
    </dgm:pt>
    <dgm:pt modelId="{076DF363-385A-43D0-82C8-61AB38710800}">
      <dgm:prSet phldrT="[文本]" custT="1"/>
      <dgm:spPr/>
      <dgm:t>
        <a:bodyPr/>
        <a:lstStyle/>
        <a:p>
          <a:r>
            <a:rPr lang="zh-CN" altLang="en-US" sz="2400" dirty="0"/>
            <a:t>位置信息</a:t>
          </a:r>
        </a:p>
      </dgm:t>
    </dgm:pt>
    <dgm:pt modelId="{57845427-9AC3-43D1-8C1F-FF40D2B799EA}" cxnId="{D5ED8404-75C9-4FF3-945B-C500290C787D}" type="parTrans">
      <dgm:prSet/>
      <dgm:spPr/>
      <dgm:t>
        <a:bodyPr/>
        <a:lstStyle/>
        <a:p>
          <a:endParaRPr lang="zh-CN" altLang="en-US"/>
        </a:p>
      </dgm:t>
    </dgm:pt>
    <dgm:pt modelId="{5B0669A7-466B-443E-A5A1-E48BD811C63B}" cxnId="{D5ED8404-75C9-4FF3-945B-C500290C787D}" type="sibTrans">
      <dgm:prSet/>
      <dgm:spPr/>
      <dgm:t>
        <a:bodyPr/>
        <a:lstStyle/>
        <a:p>
          <a:endParaRPr lang="zh-CN" altLang="en-US"/>
        </a:p>
      </dgm:t>
    </dgm:pt>
    <dgm:pt modelId="{7B529F0C-5B95-43D4-8461-3A273B844AD1}">
      <dgm:prSet phldrT="[文本]" custT="1"/>
      <dgm:spPr/>
      <dgm:t>
        <a:bodyPr/>
        <a:lstStyle/>
        <a:p>
          <a:r>
            <a:rPr lang="zh-CN" altLang="en-US" sz="2400" dirty="0"/>
            <a:t>兴趣爱好</a:t>
          </a:r>
        </a:p>
      </dgm:t>
    </dgm:pt>
    <dgm:pt modelId="{E81B8E25-C453-4AE0-9E5B-4D1F7F147BDF}" cxnId="{C1FC2843-29A0-491F-820C-48B7B3BC603E}" type="parTrans">
      <dgm:prSet/>
      <dgm:spPr/>
      <dgm:t>
        <a:bodyPr/>
        <a:lstStyle/>
        <a:p>
          <a:endParaRPr lang="zh-CN" altLang="en-US"/>
        </a:p>
      </dgm:t>
    </dgm:pt>
    <dgm:pt modelId="{9BF265CB-F508-420D-9BFD-C7E09253526B}" cxnId="{C1FC2843-29A0-491F-820C-48B7B3BC603E}" type="sibTrans">
      <dgm:prSet/>
      <dgm:spPr/>
      <dgm:t>
        <a:bodyPr/>
        <a:lstStyle/>
        <a:p>
          <a:endParaRPr lang="zh-CN" altLang="en-US"/>
        </a:p>
      </dgm:t>
    </dgm:pt>
    <dgm:pt modelId="{268543A9-A160-400F-BE71-131B29C4B910}">
      <dgm:prSet phldrT="[文本]" custT="1"/>
      <dgm:spPr/>
      <dgm:t>
        <a:bodyPr/>
        <a:lstStyle/>
        <a:p>
          <a:r>
            <a:rPr lang="zh-CN" altLang="en-US" sz="2400" dirty="0"/>
            <a:t>消费习惯</a:t>
          </a:r>
        </a:p>
      </dgm:t>
    </dgm:pt>
    <dgm:pt modelId="{A7543140-D96B-4BEF-9409-2D8E1A815786}" cxnId="{AA33F23C-1ABA-4447-92D9-2854E5BE6A60}" type="parTrans">
      <dgm:prSet/>
      <dgm:spPr/>
      <dgm:t>
        <a:bodyPr/>
        <a:lstStyle/>
        <a:p>
          <a:endParaRPr lang="zh-CN" altLang="en-US"/>
        </a:p>
      </dgm:t>
    </dgm:pt>
    <dgm:pt modelId="{A226AE94-CD1E-4425-A800-C2E3E9D2096F}" cxnId="{AA33F23C-1ABA-4447-92D9-2854E5BE6A60}" type="sibTrans">
      <dgm:prSet/>
      <dgm:spPr/>
      <dgm:t>
        <a:bodyPr/>
        <a:lstStyle/>
        <a:p>
          <a:endParaRPr lang="zh-CN" altLang="en-US"/>
        </a:p>
      </dgm:t>
    </dgm:pt>
    <dgm:pt modelId="{471A2F0E-22B4-44FB-BC2C-D99CBFA368C9}">
      <dgm:prSet phldrT="[文本]" custT="1"/>
      <dgm:spPr/>
      <dgm:t>
        <a:bodyPr/>
        <a:lstStyle/>
        <a:p>
          <a:r>
            <a:rPr lang="zh-CN" altLang="en-US" sz="2400" dirty="0"/>
            <a:t>其他资料</a:t>
          </a:r>
        </a:p>
      </dgm:t>
    </dgm:pt>
    <dgm:pt modelId="{F9C97D04-FBA0-43A1-B17E-BE521CF9F0CB}" cxnId="{C45710BE-DE88-4063-8FE0-71712FF11F6D}" type="parTrans">
      <dgm:prSet/>
      <dgm:spPr/>
      <dgm:t>
        <a:bodyPr/>
        <a:lstStyle/>
        <a:p>
          <a:endParaRPr lang="zh-CN" altLang="en-US"/>
        </a:p>
      </dgm:t>
    </dgm:pt>
    <dgm:pt modelId="{C3A9707C-9C0E-4A54-8CB5-DFDCB5BE4D32}" cxnId="{C45710BE-DE88-4063-8FE0-71712FF11F6D}" type="sibTrans">
      <dgm:prSet/>
      <dgm:spPr/>
      <dgm:t>
        <a:bodyPr/>
        <a:lstStyle/>
        <a:p>
          <a:endParaRPr lang="zh-CN" altLang="en-US"/>
        </a:p>
      </dgm:t>
    </dgm:pt>
    <dgm:pt modelId="{69C032A3-9E94-4B31-91C3-60E0643A7529}">
      <dgm:prSet phldrT="[文本]" custT="1"/>
      <dgm:spPr/>
      <dgm:t>
        <a:bodyPr/>
        <a:lstStyle/>
        <a:p>
          <a:r>
            <a:rPr lang="zh-CN" altLang="en-US" sz="2400" dirty="0"/>
            <a:t>工作单位</a:t>
          </a:r>
        </a:p>
      </dgm:t>
    </dgm:pt>
    <dgm:pt modelId="{B26C884A-7F15-4DA0-A48C-FD3D2DEF58D1}" cxnId="{766948FF-F20F-4B7A-88A5-881B455D8D94}" type="parTrans">
      <dgm:prSet/>
      <dgm:spPr/>
      <dgm:t>
        <a:bodyPr/>
        <a:lstStyle/>
        <a:p>
          <a:endParaRPr lang="zh-CN" altLang="en-US"/>
        </a:p>
      </dgm:t>
    </dgm:pt>
    <dgm:pt modelId="{0E7F9CD5-81AD-4378-8D20-1A3532DFABC7}" cxnId="{766948FF-F20F-4B7A-88A5-881B455D8D94}" type="sibTrans">
      <dgm:prSet/>
      <dgm:spPr/>
      <dgm:t>
        <a:bodyPr/>
        <a:lstStyle/>
        <a:p>
          <a:endParaRPr lang="zh-CN" altLang="en-US"/>
        </a:p>
      </dgm:t>
    </dgm:pt>
    <dgm:pt modelId="{03193C4B-7D47-4307-8CC7-CC50837FF494}">
      <dgm:prSet phldrT="[文本]" custT="1"/>
      <dgm:spPr/>
      <dgm:t>
        <a:bodyPr/>
        <a:lstStyle/>
        <a:p>
          <a:r>
            <a:rPr lang="zh-CN" altLang="en-US" sz="2400" dirty="0"/>
            <a:t>积分兑换</a:t>
          </a:r>
        </a:p>
      </dgm:t>
    </dgm:pt>
    <dgm:pt modelId="{333D255F-5B54-40D9-9C19-F1F214936E81}" cxnId="{9564491B-BEA3-4CCB-BD75-1225C79C778C}" type="parTrans">
      <dgm:prSet/>
      <dgm:spPr/>
      <dgm:t>
        <a:bodyPr/>
        <a:lstStyle/>
        <a:p>
          <a:endParaRPr lang="zh-CN" altLang="en-US"/>
        </a:p>
      </dgm:t>
    </dgm:pt>
    <dgm:pt modelId="{88CF579F-730F-4439-A317-971565BA6700}" cxnId="{9564491B-BEA3-4CCB-BD75-1225C79C778C}" type="sibTrans">
      <dgm:prSet/>
      <dgm:spPr/>
      <dgm:t>
        <a:bodyPr/>
        <a:lstStyle/>
        <a:p>
          <a:endParaRPr lang="zh-CN" altLang="en-US"/>
        </a:p>
      </dgm:t>
    </dgm:pt>
    <dgm:pt modelId="{2414D2F3-DF10-48AC-8F1A-8D72C21303BC}" type="pres">
      <dgm:prSet presAssocID="{89224093-806E-4E33-A577-50AE63F37A03}" presName="composite" presStyleCnt="0">
        <dgm:presLayoutVars>
          <dgm:chMax val="1"/>
          <dgm:dir/>
          <dgm:resizeHandles val="exact"/>
        </dgm:presLayoutVars>
      </dgm:prSet>
      <dgm:spPr/>
    </dgm:pt>
    <dgm:pt modelId="{5F1A6594-1437-4779-9509-EEB5C36C0752}" type="pres">
      <dgm:prSet presAssocID="{89224093-806E-4E33-A577-50AE63F37A03}" presName="radial" presStyleCnt="0">
        <dgm:presLayoutVars>
          <dgm:animLvl val="ctr"/>
        </dgm:presLayoutVars>
      </dgm:prSet>
      <dgm:spPr/>
    </dgm:pt>
    <dgm:pt modelId="{835F066A-2042-417D-9766-4BACB248397F}" type="pres">
      <dgm:prSet presAssocID="{8F6239DB-3334-42CB-B2CD-6F1C57904653}" presName="centerShape" presStyleLbl="vennNode1" presStyleIdx="0" presStyleCnt="7"/>
      <dgm:spPr/>
    </dgm:pt>
    <dgm:pt modelId="{D117FE8D-D08A-4ED7-A1C3-E1834AC7783B}" type="pres">
      <dgm:prSet presAssocID="{076DF363-385A-43D0-82C8-61AB38710800}" presName="node" presStyleLbl="vennNode1" presStyleIdx="1" presStyleCnt="7">
        <dgm:presLayoutVars>
          <dgm:bulletEnabled val="1"/>
        </dgm:presLayoutVars>
      </dgm:prSet>
      <dgm:spPr/>
    </dgm:pt>
    <dgm:pt modelId="{F170A049-151C-4F2D-8AF5-3512FE8A979F}" type="pres">
      <dgm:prSet presAssocID="{7B529F0C-5B95-43D4-8461-3A273B844AD1}" presName="node" presStyleLbl="vennNode1" presStyleIdx="2" presStyleCnt="7">
        <dgm:presLayoutVars>
          <dgm:bulletEnabled val="1"/>
        </dgm:presLayoutVars>
      </dgm:prSet>
      <dgm:spPr/>
    </dgm:pt>
    <dgm:pt modelId="{E8F1B832-DB54-40A6-92D9-5F886FC55D0C}" type="pres">
      <dgm:prSet presAssocID="{268543A9-A160-400F-BE71-131B29C4B910}" presName="node" presStyleLbl="vennNode1" presStyleIdx="3" presStyleCnt="7">
        <dgm:presLayoutVars>
          <dgm:bulletEnabled val="1"/>
        </dgm:presLayoutVars>
      </dgm:prSet>
      <dgm:spPr/>
    </dgm:pt>
    <dgm:pt modelId="{BDD8EDA7-5D84-48B8-809B-A43F16AA16F3}" type="pres">
      <dgm:prSet presAssocID="{69C032A3-9E94-4B31-91C3-60E0643A7529}" presName="node" presStyleLbl="vennNode1" presStyleIdx="4" presStyleCnt="7">
        <dgm:presLayoutVars>
          <dgm:bulletEnabled val="1"/>
        </dgm:presLayoutVars>
      </dgm:prSet>
      <dgm:spPr/>
    </dgm:pt>
    <dgm:pt modelId="{9788795F-4B1F-492F-BA71-6D464B4E7399}" type="pres">
      <dgm:prSet presAssocID="{03193C4B-7D47-4307-8CC7-CC50837FF494}" presName="node" presStyleLbl="vennNode1" presStyleIdx="5" presStyleCnt="7">
        <dgm:presLayoutVars>
          <dgm:bulletEnabled val="1"/>
        </dgm:presLayoutVars>
      </dgm:prSet>
      <dgm:spPr/>
    </dgm:pt>
    <dgm:pt modelId="{2730429D-F22D-4656-BAB2-F16F25C5E58E}" type="pres">
      <dgm:prSet presAssocID="{471A2F0E-22B4-44FB-BC2C-D99CBFA368C9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273C3900-D1B3-484E-AB08-F9AD680C1CC8}" type="presOf" srcId="{7B529F0C-5B95-43D4-8461-3A273B844AD1}" destId="{F170A049-151C-4F2D-8AF5-3512FE8A979F}" srcOrd="0" destOrd="0" presId="urn:microsoft.com/office/officeart/2005/8/layout/radial3"/>
    <dgm:cxn modelId="{D5ED8404-75C9-4FF3-945B-C500290C787D}" srcId="{8F6239DB-3334-42CB-B2CD-6F1C57904653}" destId="{076DF363-385A-43D0-82C8-61AB38710800}" srcOrd="0" destOrd="0" parTransId="{57845427-9AC3-43D1-8C1F-FF40D2B799EA}" sibTransId="{5B0669A7-466B-443E-A5A1-E48BD811C63B}"/>
    <dgm:cxn modelId="{9564491B-BEA3-4CCB-BD75-1225C79C778C}" srcId="{8F6239DB-3334-42CB-B2CD-6F1C57904653}" destId="{03193C4B-7D47-4307-8CC7-CC50837FF494}" srcOrd="4" destOrd="0" parTransId="{333D255F-5B54-40D9-9C19-F1F214936E81}" sibTransId="{88CF579F-730F-4439-A317-971565BA6700}"/>
    <dgm:cxn modelId="{AA33F23C-1ABA-4447-92D9-2854E5BE6A60}" srcId="{8F6239DB-3334-42CB-B2CD-6F1C57904653}" destId="{268543A9-A160-400F-BE71-131B29C4B910}" srcOrd="2" destOrd="0" parTransId="{A7543140-D96B-4BEF-9409-2D8E1A815786}" sibTransId="{A226AE94-CD1E-4425-A800-C2E3E9D2096F}"/>
    <dgm:cxn modelId="{3C032F61-91A7-4FF1-B9CD-B248229F85EB}" type="presOf" srcId="{89224093-806E-4E33-A577-50AE63F37A03}" destId="{2414D2F3-DF10-48AC-8F1A-8D72C21303BC}" srcOrd="0" destOrd="0" presId="urn:microsoft.com/office/officeart/2005/8/layout/radial3"/>
    <dgm:cxn modelId="{C1FC2843-29A0-491F-820C-48B7B3BC603E}" srcId="{8F6239DB-3334-42CB-B2CD-6F1C57904653}" destId="{7B529F0C-5B95-43D4-8461-3A273B844AD1}" srcOrd="1" destOrd="0" parTransId="{E81B8E25-C453-4AE0-9E5B-4D1F7F147BDF}" sibTransId="{9BF265CB-F508-420D-9BFD-C7E09253526B}"/>
    <dgm:cxn modelId="{ADB6626D-F117-4D78-846D-270AB27CB6C8}" type="presOf" srcId="{268543A9-A160-400F-BE71-131B29C4B910}" destId="{E8F1B832-DB54-40A6-92D9-5F886FC55D0C}" srcOrd="0" destOrd="0" presId="urn:microsoft.com/office/officeart/2005/8/layout/radial3"/>
    <dgm:cxn modelId="{81213E94-BA48-4CE7-A1D3-75F2F49C7A71}" type="presOf" srcId="{69C032A3-9E94-4B31-91C3-60E0643A7529}" destId="{BDD8EDA7-5D84-48B8-809B-A43F16AA16F3}" srcOrd="0" destOrd="0" presId="urn:microsoft.com/office/officeart/2005/8/layout/radial3"/>
    <dgm:cxn modelId="{C45710BE-DE88-4063-8FE0-71712FF11F6D}" srcId="{8F6239DB-3334-42CB-B2CD-6F1C57904653}" destId="{471A2F0E-22B4-44FB-BC2C-D99CBFA368C9}" srcOrd="5" destOrd="0" parTransId="{F9C97D04-FBA0-43A1-B17E-BE521CF9F0CB}" sibTransId="{C3A9707C-9C0E-4A54-8CB5-DFDCB5BE4D32}"/>
    <dgm:cxn modelId="{0E09DBCB-D576-451D-88C9-35D5973C2553}" type="presOf" srcId="{03193C4B-7D47-4307-8CC7-CC50837FF494}" destId="{9788795F-4B1F-492F-BA71-6D464B4E7399}" srcOrd="0" destOrd="0" presId="urn:microsoft.com/office/officeart/2005/8/layout/radial3"/>
    <dgm:cxn modelId="{CF1E1FCF-CB47-4C7D-A435-E4EF8E09FDAA}" type="presOf" srcId="{471A2F0E-22B4-44FB-BC2C-D99CBFA368C9}" destId="{2730429D-F22D-4656-BAB2-F16F25C5E58E}" srcOrd="0" destOrd="0" presId="urn:microsoft.com/office/officeart/2005/8/layout/radial3"/>
    <dgm:cxn modelId="{0EFE54CF-1608-43D1-8E7F-0EFD7418F6B6}" type="presOf" srcId="{076DF363-385A-43D0-82C8-61AB38710800}" destId="{D117FE8D-D08A-4ED7-A1C3-E1834AC7783B}" srcOrd="0" destOrd="0" presId="urn:microsoft.com/office/officeart/2005/8/layout/radial3"/>
    <dgm:cxn modelId="{26FB41D0-1AF1-4287-BEAB-29615E5834A4}" srcId="{89224093-806E-4E33-A577-50AE63F37A03}" destId="{8F6239DB-3334-42CB-B2CD-6F1C57904653}" srcOrd="0" destOrd="0" parTransId="{A604EDEC-4DFB-4D4E-9305-18D9966873E6}" sibTransId="{130116FB-2FD8-4468-AA0B-26B6AA31B6D0}"/>
    <dgm:cxn modelId="{82792DD6-33C0-4952-9602-E895D2EA2864}" type="presOf" srcId="{8F6239DB-3334-42CB-B2CD-6F1C57904653}" destId="{835F066A-2042-417D-9766-4BACB248397F}" srcOrd="0" destOrd="0" presId="urn:microsoft.com/office/officeart/2005/8/layout/radial3"/>
    <dgm:cxn modelId="{766948FF-F20F-4B7A-88A5-881B455D8D94}" srcId="{8F6239DB-3334-42CB-B2CD-6F1C57904653}" destId="{69C032A3-9E94-4B31-91C3-60E0643A7529}" srcOrd="3" destOrd="0" parTransId="{B26C884A-7F15-4DA0-A48C-FD3D2DEF58D1}" sibTransId="{0E7F9CD5-81AD-4378-8D20-1A3532DFABC7}"/>
    <dgm:cxn modelId="{CD75FD10-CF46-49F8-81FE-52AB73285F8D}" type="presParOf" srcId="{2414D2F3-DF10-48AC-8F1A-8D72C21303BC}" destId="{5F1A6594-1437-4779-9509-EEB5C36C0752}" srcOrd="0" destOrd="0" presId="urn:microsoft.com/office/officeart/2005/8/layout/radial3"/>
    <dgm:cxn modelId="{A7E33828-E18D-47B3-AC87-1574720AB345}" type="presParOf" srcId="{5F1A6594-1437-4779-9509-EEB5C36C0752}" destId="{835F066A-2042-417D-9766-4BACB248397F}" srcOrd="0" destOrd="0" presId="urn:microsoft.com/office/officeart/2005/8/layout/radial3"/>
    <dgm:cxn modelId="{7355F74E-F96E-42E0-8A80-034D14D23FAC}" type="presParOf" srcId="{5F1A6594-1437-4779-9509-EEB5C36C0752}" destId="{D117FE8D-D08A-4ED7-A1C3-E1834AC7783B}" srcOrd="1" destOrd="0" presId="urn:microsoft.com/office/officeart/2005/8/layout/radial3"/>
    <dgm:cxn modelId="{C14D785C-FA49-4A80-8878-FD12DF3A8200}" type="presParOf" srcId="{5F1A6594-1437-4779-9509-EEB5C36C0752}" destId="{F170A049-151C-4F2D-8AF5-3512FE8A979F}" srcOrd="2" destOrd="0" presId="urn:microsoft.com/office/officeart/2005/8/layout/radial3"/>
    <dgm:cxn modelId="{26A1C957-B02D-4911-9A80-4B64D1F79F70}" type="presParOf" srcId="{5F1A6594-1437-4779-9509-EEB5C36C0752}" destId="{E8F1B832-DB54-40A6-92D9-5F886FC55D0C}" srcOrd="3" destOrd="0" presId="urn:microsoft.com/office/officeart/2005/8/layout/radial3"/>
    <dgm:cxn modelId="{8F709600-149C-4F63-B278-808D74BC0692}" type="presParOf" srcId="{5F1A6594-1437-4779-9509-EEB5C36C0752}" destId="{BDD8EDA7-5D84-48B8-809B-A43F16AA16F3}" srcOrd="4" destOrd="0" presId="urn:microsoft.com/office/officeart/2005/8/layout/radial3"/>
    <dgm:cxn modelId="{41C83C0E-F9F5-46CC-A643-D850F2F5DB51}" type="presParOf" srcId="{5F1A6594-1437-4779-9509-EEB5C36C0752}" destId="{9788795F-4B1F-492F-BA71-6D464B4E7399}" srcOrd="5" destOrd="0" presId="urn:microsoft.com/office/officeart/2005/8/layout/radial3"/>
    <dgm:cxn modelId="{1519EFF3-DEBC-4148-BA83-526127765674}" type="presParOf" srcId="{5F1A6594-1437-4779-9509-EEB5C36C0752}" destId="{2730429D-F22D-4656-BAB2-F16F25C5E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FF2676-31C7-4482-99F9-B6A1DF61975B}" type="doc">
      <dgm:prSet loTypeId="urn:microsoft.com/office/officeart/2005/8/layout/hList9#1" loCatId="list" qsTypeId="urn:microsoft.com/office/officeart/2005/8/quickstyle/3d3#1" qsCatId="3D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428F7467-B703-490B-9C19-84E0140464C0}">
      <dgm:prSet phldrT="[文本]"/>
      <dgm:spPr/>
      <dgm:t>
        <a:bodyPr/>
        <a:lstStyle/>
        <a:p>
          <a:r>
            <a:rPr lang="zh-CN" altLang="en-US" dirty="0"/>
            <a:t>定位客户</a:t>
          </a:r>
        </a:p>
      </dgm:t>
    </dgm:pt>
    <dgm:pt modelId="{3073A8FF-D152-4318-9470-7970C12B3AEA}" cxnId="{41595DC6-4FC6-4EA4-AB3B-B2F07263E132}" type="parTrans">
      <dgm:prSet/>
      <dgm:spPr/>
      <dgm:t>
        <a:bodyPr/>
        <a:lstStyle/>
        <a:p>
          <a:endParaRPr lang="zh-CN" altLang="en-US"/>
        </a:p>
      </dgm:t>
    </dgm:pt>
    <dgm:pt modelId="{AE4CFF45-BC5E-493B-95EF-BAA4AE841152}" cxnId="{41595DC6-4FC6-4EA4-AB3B-B2F07263E132}" type="sibTrans">
      <dgm:prSet/>
      <dgm:spPr/>
      <dgm:t>
        <a:bodyPr/>
        <a:lstStyle/>
        <a:p>
          <a:endParaRPr lang="zh-CN" altLang="en-US"/>
        </a:p>
      </dgm:t>
    </dgm:pt>
    <dgm:pt modelId="{C625BF09-50D5-45A2-86CC-08E517942B35}">
      <dgm:prSet phldrT="[文本]" custT="1"/>
      <dgm:spPr/>
      <dgm:t>
        <a:bodyPr/>
        <a:lstStyle/>
        <a:p>
          <a:r>
            <a:rPr lang="zh-CN" altLang="en-US" sz="2000" dirty="0"/>
            <a:t>模糊查找</a:t>
          </a:r>
        </a:p>
      </dgm:t>
    </dgm:pt>
    <dgm:pt modelId="{FD16C49A-CCAF-46C7-A3CB-DFD185196746}" cxnId="{161AF03D-6888-445E-B15C-39F8F6198E2E}" type="parTrans">
      <dgm:prSet/>
      <dgm:spPr/>
      <dgm:t>
        <a:bodyPr/>
        <a:lstStyle/>
        <a:p>
          <a:endParaRPr lang="zh-CN" altLang="en-US"/>
        </a:p>
      </dgm:t>
    </dgm:pt>
    <dgm:pt modelId="{8D47C87B-009B-4706-A790-828715C28E2F}" cxnId="{161AF03D-6888-445E-B15C-39F8F6198E2E}" type="sibTrans">
      <dgm:prSet/>
      <dgm:spPr/>
      <dgm:t>
        <a:bodyPr/>
        <a:lstStyle/>
        <a:p>
          <a:endParaRPr lang="zh-CN" altLang="en-US"/>
        </a:p>
      </dgm:t>
    </dgm:pt>
    <dgm:pt modelId="{9297A5BA-0E1D-4788-B82D-EA9A2EAF9580}">
      <dgm:prSet phldrT="[文本]" custT="1"/>
      <dgm:spPr/>
      <dgm:t>
        <a:bodyPr/>
        <a:lstStyle/>
        <a:p>
          <a:r>
            <a:rPr lang="zh-CN" altLang="en-US" sz="2000" dirty="0"/>
            <a:t>快速识别</a:t>
          </a:r>
        </a:p>
      </dgm:t>
    </dgm:pt>
    <dgm:pt modelId="{B2F7704E-B43D-485C-BC0A-117EBC5CBCDB}" cxnId="{327DF874-C299-437A-A453-6DBC6D8071E8}" type="parTrans">
      <dgm:prSet/>
      <dgm:spPr/>
      <dgm:t>
        <a:bodyPr/>
        <a:lstStyle/>
        <a:p>
          <a:endParaRPr lang="zh-CN" altLang="en-US"/>
        </a:p>
      </dgm:t>
    </dgm:pt>
    <dgm:pt modelId="{E11171BA-E557-4A0E-9BDB-A4DE38C5CFA9}" cxnId="{327DF874-C299-437A-A453-6DBC6D8071E8}" type="sibTrans">
      <dgm:prSet/>
      <dgm:spPr/>
      <dgm:t>
        <a:bodyPr/>
        <a:lstStyle/>
        <a:p>
          <a:endParaRPr lang="zh-CN" altLang="en-US"/>
        </a:p>
      </dgm:t>
    </dgm:pt>
    <dgm:pt modelId="{EE19743D-BED9-41AB-B800-EBA5BF86F8F8}">
      <dgm:prSet phldrT="[文本]"/>
      <dgm:spPr/>
      <dgm:t>
        <a:bodyPr/>
        <a:lstStyle/>
        <a:p>
          <a:r>
            <a:rPr lang="zh-CN" altLang="en-US" dirty="0"/>
            <a:t>手动添加</a:t>
          </a:r>
        </a:p>
      </dgm:t>
    </dgm:pt>
    <dgm:pt modelId="{0D151F26-E5BD-441D-86CE-DF54A7E39EA5}" cxnId="{72908921-3380-4C77-A830-A58CA2604BFE}" type="parTrans">
      <dgm:prSet/>
      <dgm:spPr/>
      <dgm:t>
        <a:bodyPr/>
        <a:lstStyle/>
        <a:p>
          <a:endParaRPr lang="zh-CN" altLang="en-US"/>
        </a:p>
      </dgm:t>
    </dgm:pt>
    <dgm:pt modelId="{79FFD9B5-EAD1-497C-AC76-B133DF1168F0}" cxnId="{72908921-3380-4C77-A830-A58CA2604BFE}" type="sibTrans">
      <dgm:prSet/>
      <dgm:spPr/>
      <dgm:t>
        <a:bodyPr/>
        <a:lstStyle/>
        <a:p>
          <a:endParaRPr lang="zh-CN" altLang="en-US"/>
        </a:p>
      </dgm:t>
    </dgm:pt>
    <dgm:pt modelId="{2FB282FB-24C6-4D12-9221-CA41A227904B}">
      <dgm:prSet phldrT="[文本]" custT="1"/>
      <dgm:spPr/>
      <dgm:t>
        <a:bodyPr/>
        <a:lstStyle/>
        <a:p>
          <a:r>
            <a:rPr lang="zh-CN" altLang="en-US" sz="2000" dirty="0"/>
            <a:t>档案信息</a:t>
          </a:r>
        </a:p>
      </dgm:t>
    </dgm:pt>
    <dgm:pt modelId="{C0763C58-EDCA-48D4-887C-743493EFF81D}" cxnId="{8866F071-FF3D-4464-9500-2A597F7C4441}" type="parTrans">
      <dgm:prSet/>
      <dgm:spPr/>
      <dgm:t>
        <a:bodyPr/>
        <a:lstStyle/>
        <a:p>
          <a:endParaRPr lang="zh-CN" altLang="en-US"/>
        </a:p>
      </dgm:t>
    </dgm:pt>
    <dgm:pt modelId="{3FFA207D-5AC9-44D4-986A-E6FADB090DA8}" cxnId="{8866F071-FF3D-4464-9500-2A597F7C4441}" type="sibTrans">
      <dgm:prSet/>
      <dgm:spPr/>
      <dgm:t>
        <a:bodyPr/>
        <a:lstStyle/>
        <a:p>
          <a:endParaRPr lang="zh-CN" altLang="en-US"/>
        </a:p>
      </dgm:t>
    </dgm:pt>
    <dgm:pt modelId="{449D4DAF-90AC-400C-8A73-6B7B47186845}">
      <dgm:prSet phldrT="[文本]"/>
      <dgm:spPr/>
      <dgm:t>
        <a:bodyPr/>
        <a:lstStyle/>
        <a:p>
          <a:r>
            <a:rPr lang="zh-CN" altLang="en-US" dirty="0"/>
            <a:t>修改资料</a:t>
          </a:r>
        </a:p>
      </dgm:t>
    </dgm:pt>
    <dgm:pt modelId="{5FAFE76D-BD12-4DFA-82BF-EC7ED9731815}" cxnId="{6D8E5D54-3011-4327-B0FC-3D678CD47E5F}" type="parTrans">
      <dgm:prSet/>
      <dgm:spPr/>
      <dgm:t>
        <a:bodyPr/>
        <a:lstStyle/>
        <a:p>
          <a:endParaRPr lang="zh-CN" altLang="en-US"/>
        </a:p>
      </dgm:t>
    </dgm:pt>
    <dgm:pt modelId="{FBEC8662-870B-4A06-9CCB-040D620FE8FB}" cxnId="{6D8E5D54-3011-4327-B0FC-3D678CD47E5F}" type="sibTrans">
      <dgm:prSet/>
      <dgm:spPr/>
      <dgm:t>
        <a:bodyPr/>
        <a:lstStyle/>
        <a:p>
          <a:endParaRPr lang="zh-CN" altLang="en-US"/>
        </a:p>
      </dgm:t>
    </dgm:pt>
    <dgm:pt modelId="{C73E041B-D748-4EA6-BDD4-2F7A56AF17C2}">
      <dgm:prSet phldrT="[文本]" custT="1"/>
      <dgm:spPr/>
      <dgm:t>
        <a:bodyPr/>
        <a:lstStyle/>
        <a:p>
          <a:r>
            <a:rPr lang="zh-CN" altLang="en-US" sz="2000" dirty="0"/>
            <a:t>档案信息</a:t>
          </a:r>
        </a:p>
      </dgm:t>
    </dgm:pt>
    <dgm:pt modelId="{434550CD-6838-49BA-949B-CA90B73FC3AB}" cxnId="{1EEC3BF6-E636-4D08-BD60-4B99AB4CC682}" type="parTrans">
      <dgm:prSet/>
      <dgm:spPr/>
      <dgm:t>
        <a:bodyPr/>
        <a:lstStyle/>
        <a:p>
          <a:endParaRPr lang="zh-CN" altLang="en-US"/>
        </a:p>
      </dgm:t>
    </dgm:pt>
    <dgm:pt modelId="{849ABBA6-B933-418B-8121-C3E3AA89FCF1}" cxnId="{1EEC3BF6-E636-4D08-BD60-4B99AB4CC682}" type="sibTrans">
      <dgm:prSet/>
      <dgm:spPr/>
      <dgm:t>
        <a:bodyPr/>
        <a:lstStyle/>
        <a:p>
          <a:endParaRPr lang="zh-CN" altLang="en-US"/>
        </a:p>
      </dgm:t>
    </dgm:pt>
    <dgm:pt modelId="{DE8168E8-7725-47EC-9156-F475592A3A81}">
      <dgm:prSet phldrT="[文本]" custT="1"/>
      <dgm:spPr/>
      <dgm:t>
        <a:bodyPr/>
        <a:lstStyle/>
        <a:p>
          <a:r>
            <a:rPr lang="zh-CN" altLang="en-US" sz="2000" dirty="0"/>
            <a:t>扩展信息</a:t>
          </a:r>
        </a:p>
      </dgm:t>
    </dgm:pt>
    <dgm:pt modelId="{4500A5D2-9854-4558-91F2-C94407DD44E5}" cxnId="{CD7628E4-63DE-41D6-8F39-72531B7BDEE3}" type="parTrans">
      <dgm:prSet/>
      <dgm:spPr/>
      <dgm:t>
        <a:bodyPr/>
        <a:lstStyle/>
        <a:p>
          <a:endParaRPr lang="zh-CN" altLang="en-US"/>
        </a:p>
      </dgm:t>
    </dgm:pt>
    <dgm:pt modelId="{A57EB0E9-577F-44AE-B168-25E5CD09A770}" cxnId="{CD7628E4-63DE-41D6-8F39-72531B7BDEE3}" type="sibTrans">
      <dgm:prSet/>
      <dgm:spPr/>
      <dgm:t>
        <a:bodyPr/>
        <a:lstStyle/>
        <a:p>
          <a:endParaRPr lang="zh-CN" altLang="en-US"/>
        </a:p>
      </dgm:t>
    </dgm:pt>
    <dgm:pt modelId="{2C429F6F-DA34-4BB1-9258-BC0CEE7A9F78}">
      <dgm:prSet phldrT="[文本]" custT="1"/>
      <dgm:spPr/>
      <dgm:t>
        <a:bodyPr/>
        <a:lstStyle/>
        <a:p>
          <a:r>
            <a:rPr lang="zh-CN" altLang="en-US" sz="2000" dirty="0"/>
            <a:t>基他信息</a:t>
          </a:r>
        </a:p>
      </dgm:t>
    </dgm:pt>
    <dgm:pt modelId="{6E5EB88C-6175-45E6-92E6-89CC49953312}" cxnId="{FCAA5BA1-A2D9-4ABD-B1D2-B9E05B761BD7}" type="parTrans">
      <dgm:prSet/>
      <dgm:spPr/>
      <dgm:t>
        <a:bodyPr/>
        <a:lstStyle/>
        <a:p>
          <a:endParaRPr lang="zh-CN" altLang="en-US"/>
        </a:p>
      </dgm:t>
    </dgm:pt>
    <dgm:pt modelId="{97E5A1EA-CCC6-45D5-9066-824CBADB9DF9}" cxnId="{FCAA5BA1-A2D9-4ABD-B1D2-B9E05B761BD7}" type="sibTrans">
      <dgm:prSet/>
      <dgm:spPr/>
      <dgm:t>
        <a:bodyPr/>
        <a:lstStyle/>
        <a:p>
          <a:endParaRPr lang="zh-CN" altLang="en-US"/>
        </a:p>
      </dgm:t>
    </dgm:pt>
    <dgm:pt modelId="{5A880562-635E-4CEE-A721-2251560E5DB3}">
      <dgm:prSet phldrT="[文本]" custT="1"/>
      <dgm:spPr/>
      <dgm:t>
        <a:bodyPr/>
        <a:lstStyle/>
        <a:p>
          <a:r>
            <a:rPr lang="zh-CN" altLang="en-US" sz="2000" dirty="0"/>
            <a:t>扩展信息</a:t>
          </a:r>
        </a:p>
      </dgm:t>
    </dgm:pt>
    <dgm:pt modelId="{08FA075F-F0A4-4C96-8029-97D59E750D73}" cxnId="{A82C719C-E30C-46C2-9885-523841F1914F}" type="parTrans">
      <dgm:prSet/>
      <dgm:spPr/>
      <dgm:t>
        <a:bodyPr/>
        <a:lstStyle/>
        <a:p>
          <a:endParaRPr lang="zh-CN" altLang="en-US"/>
        </a:p>
      </dgm:t>
    </dgm:pt>
    <dgm:pt modelId="{9141BC35-18C9-4BA2-AABD-3A7565973924}" cxnId="{A82C719C-E30C-46C2-9885-523841F1914F}" type="sibTrans">
      <dgm:prSet/>
      <dgm:spPr/>
      <dgm:t>
        <a:bodyPr/>
        <a:lstStyle/>
        <a:p>
          <a:endParaRPr lang="zh-CN" altLang="en-US"/>
        </a:p>
      </dgm:t>
    </dgm:pt>
    <dgm:pt modelId="{20577E25-99C6-44CD-A736-0AD2E939615E}">
      <dgm:prSet phldrT="[文本]" custT="1"/>
      <dgm:spPr/>
      <dgm:t>
        <a:bodyPr/>
        <a:lstStyle/>
        <a:p>
          <a:r>
            <a:rPr lang="zh-CN" altLang="en-US" sz="2000" dirty="0"/>
            <a:t>其他信息</a:t>
          </a:r>
        </a:p>
      </dgm:t>
    </dgm:pt>
    <dgm:pt modelId="{922827BE-3CFB-408C-915B-0AC847AD8172}" cxnId="{85B5B6E4-5BBC-48FE-806B-40428CF22039}" type="parTrans">
      <dgm:prSet/>
      <dgm:spPr/>
      <dgm:t>
        <a:bodyPr/>
        <a:lstStyle/>
        <a:p>
          <a:endParaRPr lang="zh-CN" altLang="en-US"/>
        </a:p>
      </dgm:t>
    </dgm:pt>
    <dgm:pt modelId="{2A9D5575-2113-4FCF-B787-283984EB6D77}" cxnId="{85B5B6E4-5BBC-48FE-806B-40428CF22039}" type="sibTrans">
      <dgm:prSet/>
      <dgm:spPr/>
      <dgm:t>
        <a:bodyPr/>
        <a:lstStyle/>
        <a:p>
          <a:endParaRPr lang="zh-CN" altLang="en-US"/>
        </a:p>
      </dgm:t>
    </dgm:pt>
    <dgm:pt modelId="{4EBF6674-2990-4A2D-B146-7BF3830E1B4B}">
      <dgm:prSet phldrT="[文本]" custT="1"/>
      <dgm:spPr/>
      <dgm:t>
        <a:bodyPr/>
        <a:lstStyle/>
        <a:p>
          <a:r>
            <a:rPr lang="zh-CN" altLang="en-US" sz="2000" dirty="0"/>
            <a:t>客户资料</a:t>
          </a:r>
        </a:p>
      </dgm:t>
    </dgm:pt>
    <dgm:pt modelId="{F7FDF8E2-26B8-4DEE-8D78-D38A08C81EA7}" cxnId="{C1328468-23BA-439A-8503-2B89C741B712}" type="parTrans">
      <dgm:prSet/>
      <dgm:spPr/>
      <dgm:t>
        <a:bodyPr/>
        <a:lstStyle/>
        <a:p>
          <a:endParaRPr lang="zh-CN" altLang="en-US"/>
        </a:p>
      </dgm:t>
    </dgm:pt>
    <dgm:pt modelId="{3B082E51-08B6-4F2B-9D46-F47E62BEEC64}" cxnId="{C1328468-23BA-439A-8503-2B89C741B712}" type="sibTrans">
      <dgm:prSet/>
      <dgm:spPr/>
      <dgm:t>
        <a:bodyPr/>
        <a:lstStyle/>
        <a:p>
          <a:endParaRPr lang="zh-CN" altLang="en-US"/>
        </a:p>
      </dgm:t>
    </dgm:pt>
    <dgm:pt modelId="{52935EB4-341E-4B0A-B8FE-D243F0EF1ABC}" type="pres">
      <dgm:prSet presAssocID="{5CFF2676-31C7-4482-99F9-B6A1DF61975B}" presName="list" presStyleCnt="0">
        <dgm:presLayoutVars>
          <dgm:dir/>
          <dgm:animLvl val="lvl"/>
        </dgm:presLayoutVars>
      </dgm:prSet>
      <dgm:spPr/>
    </dgm:pt>
    <dgm:pt modelId="{58AFDD55-2CA3-4D24-9AFE-EC1BF62DB284}" type="pres">
      <dgm:prSet presAssocID="{428F7467-B703-490B-9C19-84E0140464C0}" presName="posSpace" presStyleCnt="0"/>
      <dgm:spPr/>
    </dgm:pt>
    <dgm:pt modelId="{C26AB458-76C6-426A-81AA-F6DE4C55C568}" type="pres">
      <dgm:prSet presAssocID="{428F7467-B703-490B-9C19-84E0140464C0}" presName="vertFlow" presStyleCnt="0"/>
      <dgm:spPr/>
    </dgm:pt>
    <dgm:pt modelId="{9F5110F5-E1BB-4894-870A-8A473586DE61}" type="pres">
      <dgm:prSet presAssocID="{428F7467-B703-490B-9C19-84E0140464C0}" presName="topSpace" presStyleCnt="0"/>
      <dgm:spPr/>
    </dgm:pt>
    <dgm:pt modelId="{2C169F59-3040-4308-9E6B-0A189A42658D}" type="pres">
      <dgm:prSet presAssocID="{428F7467-B703-490B-9C19-84E0140464C0}" presName="firstComp" presStyleCnt="0"/>
      <dgm:spPr/>
    </dgm:pt>
    <dgm:pt modelId="{FA6511D4-4D0B-443A-9D5B-15077D2434A1}" type="pres">
      <dgm:prSet presAssocID="{428F7467-B703-490B-9C19-84E0140464C0}" presName="firstChild" presStyleLbl="bgAccFollowNode1" presStyleIdx="0" presStyleCnt="9"/>
      <dgm:spPr/>
    </dgm:pt>
    <dgm:pt modelId="{105C58F9-3CFE-44AE-B637-F6DCE9D12601}" type="pres">
      <dgm:prSet presAssocID="{428F7467-B703-490B-9C19-84E0140464C0}" presName="firstChildTx" presStyleLbl="bgAccFollowNode1" presStyleIdx="0" presStyleCnt="9">
        <dgm:presLayoutVars>
          <dgm:bulletEnabled val="1"/>
        </dgm:presLayoutVars>
      </dgm:prSet>
      <dgm:spPr/>
    </dgm:pt>
    <dgm:pt modelId="{39779A7C-731E-46F2-A3AB-2CFAC80534A1}" type="pres">
      <dgm:prSet presAssocID="{9297A5BA-0E1D-4788-B82D-EA9A2EAF9580}" presName="comp" presStyleCnt="0"/>
      <dgm:spPr/>
    </dgm:pt>
    <dgm:pt modelId="{0C31DD9D-1F15-42C6-97E3-32890EC49834}" type="pres">
      <dgm:prSet presAssocID="{9297A5BA-0E1D-4788-B82D-EA9A2EAF9580}" presName="child" presStyleLbl="bgAccFollowNode1" presStyleIdx="1" presStyleCnt="9"/>
      <dgm:spPr/>
    </dgm:pt>
    <dgm:pt modelId="{ED70275A-7B55-4AFF-B86E-CF5A3A8459EC}" type="pres">
      <dgm:prSet presAssocID="{9297A5BA-0E1D-4788-B82D-EA9A2EAF9580}" presName="childTx" presStyleLbl="bgAccFollowNode1" presStyleIdx="1" presStyleCnt="9">
        <dgm:presLayoutVars>
          <dgm:bulletEnabled val="1"/>
        </dgm:presLayoutVars>
      </dgm:prSet>
      <dgm:spPr/>
    </dgm:pt>
    <dgm:pt modelId="{1FE11FCC-0E1A-4DFF-9785-BBC0726D2153}" type="pres">
      <dgm:prSet presAssocID="{4EBF6674-2990-4A2D-B146-7BF3830E1B4B}" presName="comp" presStyleCnt="0"/>
      <dgm:spPr/>
    </dgm:pt>
    <dgm:pt modelId="{05640FE2-C042-4365-9E95-94A60FBFBA21}" type="pres">
      <dgm:prSet presAssocID="{4EBF6674-2990-4A2D-B146-7BF3830E1B4B}" presName="child" presStyleLbl="bgAccFollowNode1" presStyleIdx="2" presStyleCnt="9"/>
      <dgm:spPr/>
    </dgm:pt>
    <dgm:pt modelId="{17F26205-6B6B-48D4-A56D-68A130F8678F}" type="pres">
      <dgm:prSet presAssocID="{4EBF6674-2990-4A2D-B146-7BF3830E1B4B}" presName="childTx" presStyleLbl="bgAccFollowNode1" presStyleIdx="2" presStyleCnt="9">
        <dgm:presLayoutVars>
          <dgm:bulletEnabled val="1"/>
        </dgm:presLayoutVars>
      </dgm:prSet>
      <dgm:spPr/>
    </dgm:pt>
    <dgm:pt modelId="{8175289B-83D9-4726-9FA1-6492363733EA}" type="pres">
      <dgm:prSet presAssocID="{428F7467-B703-490B-9C19-84E0140464C0}" presName="negSpace" presStyleCnt="0"/>
      <dgm:spPr/>
    </dgm:pt>
    <dgm:pt modelId="{FB505F05-F12B-4790-861B-8B777792DCE6}" type="pres">
      <dgm:prSet presAssocID="{428F7467-B703-490B-9C19-84E0140464C0}" presName="circle" presStyleLbl="node1" presStyleIdx="0" presStyleCnt="3"/>
      <dgm:spPr/>
    </dgm:pt>
    <dgm:pt modelId="{520D5268-6124-4C0A-A047-5A463CB2EC0D}" type="pres">
      <dgm:prSet presAssocID="{AE4CFF45-BC5E-493B-95EF-BAA4AE841152}" presName="transSpace" presStyleCnt="0"/>
      <dgm:spPr/>
    </dgm:pt>
    <dgm:pt modelId="{1810F179-52D7-4CE0-A496-13C3244EFA03}" type="pres">
      <dgm:prSet presAssocID="{EE19743D-BED9-41AB-B800-EBA5BF86F8F8}" presName="posSpace" presStyleCnt="0"/>
      <dgm:spPr/>
    </dgm:pt>
    <dgm:pt modelId="{A7B0882D-4EE5-4F09-9DF1-4A01671A19FA}" type="pres">
      <dgm:prSet presAssocID="{EE19743D-BED9-41AB-B800-EBA5BF86F8F8}" presName="vertFlow" presStyleCnt="0"/>
      <dgm:spPr/>
    </dgm:pt>
    <dgm:pt modelId="{C80CEE0E-FAA0-4BAC-8F80-79CFC6A47CA2}" type="pres">
      <dgm:prSet presAssocID="{EE19743D-BED9-41AB-B800-EBA5BF86F8F8}" presName="topSpace" presStyleCnt="0"/>
      <dgm:spPr/>
    </dgm:pt>
    <dgm:pt modelId="{00BBBBF5-50E1-4AC4-98BA-C11300363C78}" type="pres">
      <dgm:prSet presAssocID="{EE19743D-BED9-41AB-B800-EBA5BF86F8F8}" presName="firstComp" presStyleCnt="0"/>
      <dgm:spPr/>
    </dgm:pt>
    <dgm:pt modelId="{E0232BD2-1D04-4251-8668-CE185505DD7B}" type="pres">
      <dgm:prSet presAssocID="{EE19743D-BED9-41AB-B800-EBA5BF86F8F8}" presName="firstChild" presStyleLbl="bgAccFollowNode1" presStyleIdx="3" presStyleCnt="9"/>
      <dgm:spPr/>
    </dgm:pt>
    <dgm:pt modelId="{1E06CD2F-9F45-483F-8E0D-97CF70A96E05}" type="pres">
      <dgm:prSet presAssocID="{EE19743D-BED9-41AB-B800-EBA5BF86F8F8}" presName="firstChildTx" presStyleLbl="bgAccFollowNode1" presStyleIdx="3" presStyleCnt="9">
        <dgm:presLayoutVars>
          <dgm:bulletEnabled val="1"/>
        </dgm:presLayoutVars>
      </dgm:prSet>
      <dgm:spPr/>
    </dgm:pt>
    <dgm:pt modelId="{1EE7B40E-8180-4D4F-A72A-47A328DB5019}" type="pres">
      <dgm:prSet presAssocID="{5A880562-635E-4CEE-A721-2251560E5DB3}" presName="comp" presStyleCnt="0"/>
      <dgm:spPr/>
    </dgm:pt>
    <dgm:pt modelId="{CE264B73-4031-4DE8-9B11-99E7CBCA8C61}" type="pres">
      <dgm:prSet presAssocID="{5A880562-635E-4CEE-A721-2251560E5DB3}" presName="child" presStyleLbl="bgAccFollowNode1" presStyleIdx="4" presStyleCnt="9"/>
      <dgm:spPr/>
    </dgm:pt>
    <dgm:pt modelId="{BDE8052C-53B3-41A0-8C77-75578A1C2EEF}" type="pres">
      <dgm:prSet presAssocID="{5A880562-635E-4CEE-A721-2251560E5DB3}" presName="childTx" presStyleLbl="bgAccFollowNode1" presStyleIdx="4" presStyleCnt="9">
        <dgm:presLayoutVars>
          <dgm:bulletEnabled val="1"/>
        </dgm:presLayoutVars>
      </dgm:prSet>
      <dgm:spPr/>
    </dgm:pt>
    <dgm:pt modelId="{8273704D-0974-46FF-9328-F187317BF6A7}" type="pres">
      <dgm:prSet presAssocID="{20577E25-99C6-44CD-A736-0AD2E939615E}" presName="comp" presStyleCnt="0"/>
      <dgm:spPr/>
    </dgm:pt>
    <dgm:pt modelId="{244EF0E2-7805-4CF0-81E1-72C2AE0D9078}" type="pres">
      <dgm:prSet presAssocID="{20577E25-99C6-44CD-A736-0AD2E939615E}" presName="child" presStyleLbl="bgAccFollowNode1" presStyleIdx="5" presStyleCnt="9"/>
      <dgm:spPr/>
    </dgm:pt>
    <dgm:pt modelId="{ADADAEAF-1652-4165-9E0B-FF8265ECB162}" type="pres">
      <dgm:prSet presAssocID="{20577E25-99C6-44CD-A736-0AD2E939615E}" presName="childTx" presStyleLbl="bgAccFollowNode1" presStyleIdx="5" presStyleCnt="9">
        <dgm:presLayoutVars>
          <dgm:bulletEnabled val="1"/>
        </dgm:presLayoutVars>
      </dgm:prSet>
      <dgm:spPr/>
    </dgm:pt>
    <dgm:pt modelId="{E61B6531-9B96-474E-8123-1F700DCF6C6A}" type="pres">
      <dgm:prSet presAssocID="{EE19743D-BED9-41AB-B800-EBA5BF86F8F8}" presName="negSpace" presStyleCnt="0"/>
      <dgm:spPr/>
    </dgm:pt>
    <dgm:pt modelId="{9EB3FBA5-0289-4494-BC7C-F82D9B174B8E}" type="pres">
      <dgm:prSet presAssocID="{EE19743D-BED9-41AB-B800-EBA5BF86F8F8}" presName="circle" presStyleLbl="node1" presStyleIdx="1" presStyleCnt="3"/>
      <dgm:spPr/>
    </dgm:pt>
    <dgm:pt modelId="{46EB3DFB-A2DD-4021-9766-A863D1C8FDA8}" type="pres">
      <dgm:prSet presAssocID="{79FFD9B5-EAD1-497C-AC76-B133DF1168F0}" presName="transSpace" presStyleCnt="0"/>
      <dgm:spPr/>
    </dgm:pt>
    <dgm:pt modelId="{6BFEF90C-0D9A-40C4-8E60-CBB4AB04F4FC}" type="pres">
      <dgm:prSet presAssocID="{449D4DAF-90AC-400C-8A73-6B7B47186845}" presName="posSpace" presStyleCnt="0"/>
      <dgm:spPr/>
    </dgm:pt>
    <dgm:pt modelId="{BC2F0A26-D7DB-4F78-A46B-D43344FE8851}" type="pres">
      <dgm:prSet presAssocID="{449D4DAF-90AC-400C-8A73-6B7B47186845}" presName="vertFlow" presStyleCnt="0"/>
      <dgm:spPr/>
    </dgm:pt>
    <dgm:pt modelId="{44579FCD-9D28-4276-90DE-001ABA896B0F}" type="pres">
      <dgm:prSet presAssocID="{449D4DAF-90AC-400C-8A73-6B7B47186845}" presName="topSpace" presStyleCnt="0"/>
      <dgm:spPr/>
    </dgm:pt>
    <dgm:pt modelId="{FE75C0D6-0B62-4F21-B67E-F95A8642B646}" type="pres">
      <dgm:prSet presAssocID="{449D4DAF-90AC-400C-8A73-6B7B47186845}" presName="firstComp" presStyleCnt="0"/>
      <dgm:spPr/>
    </dgm:pt>
    <dgm:pt modelId="{40BA9A5E-10B3-41FC-82E3-7698E9C1C86F}" type="pres">
      <dgm:prSet presAssocID="{449D4DAF-90AC-400C-8A73-6B7B47186845}" presName="firstChild" presStyleLbl="bgAccFollowNode1" presStyleIdx="6" presStyleCnt="9"/>
      <dgm:spPr/>
    </dgm:pt>
    <dgm:pt modelId="{A002D527-53A5-45CF-92F0-863BFE568E8D}" type="pres">
      <dgm:prSet presAssocID="{449D4DAF-90AC-400C-8A73-6B7B47186845}" presName="firstChildTx" presStyleLbl="bgAccFollowNode1" presStyleIdx="6" presStyleCnt="9">
        <dgm:presLayoutVars>
          <dgm:bulletEnabled val="1"/>
        </dgm:presLayoutVars>
      </dgm:prSet>
      <dgm:spPr/>
    </dgm:pt>
    <dgm:pt modelId="{BCB7162A-DD61-4B01-8902-07B6F8081558}" type="pres">
      <dgm:prSet presAssocID="{DE8168E8-7725-47EC-9156-F475592A3A81}" presName="comp" presStyleCnt="0"/>
      <dgm:spPr/>
    </dgm:pt>
    <dgm:pt modelId="{BA1D1D35-022E-4411-809B-1C2EC84FF789}" type="pres">
      <dgm:prSet presAssocID="{DE8168E8-7725-47EC-9156-F475592A3A81}" presName="child" presStyleLbl="bgAccFollowNode1" presStyleIdx="7" presStyleCnt="9"/>
      <dgm:spPr/>
    </dgm:pt>
    <dgm:pt modelId="{282F7591-6487-4DD0-A72F-1C8D3F10511F}" type="pres">
      <dgm:prSet presAssocID="{DE8168E8-7725-47EC-9156-F475592A3A81}" presName="childTx" presStyleLbl="bgAccFollowNode1" presStyleIdx="7" presStyleCnt="9">
        <dgm:presLayoutVars>
          <dgm:bulletEnabled val="1"/>
        </dgm:presLayoutVars>
      </dgm:prSet>
      <dgm:spPr/>
    </dgm:pt>
    <dgm:pt modelId="{9C7FC0DB-8F3B-4179-976F-655DAE530A39}" type="pres">
      <dgm:prSet presAssocID="{2C429F6F-DA34-4BB1-9258-BC0CEE7A9F78}" presName="comp" presStyleCnt="0"/>
      <dgm:spPr/>
    </dgm:pt>
    <dgm:pt modelId="{C1741C00-11E6-4B4B-8DB3-BFA1D663AD7F}" type="pres">
      <dgm:prSet presAssocID="{2C429F6F-DA34-4BB1-9258-BC0CEE7A9F78}" presName="child" presStyleLbl="bgAccFollowNode1" presStyleIdx="8" presStyleCnt="9"/>
      <dgm:spPr/>
    </dgm:pt>
    <dgm:pt modelId="{5B3648BB-1029-42F8-8ED2-AE72B1945772}" type="pres">
      <dgm:prSet presAssocID="{2C429F6F-DA34-4BB1-9258-BC0CEE7A9F78}" presName="childTx" presStyleLbl="bgAccFollowNode1" presStyleIdx="8" presStyleCnt="9">
        <dgm:presLayoutVars>
          <dgm:bulletEnabled val="1"/>
        </dgm:presLayoutVars>
      </dgm:prSet>
      <dgm:spPr/>
    </dgm:pt>
    <dgm:pt modelId="{2BE6A5DE-D1E7-4A0B-962A-D7859D4F3FBC}" type="pres">
      <dgm:prSet presAssocID="{449D4DAF-90AC-400C-8A73-6B7B47186845}" presName="negSpace" presStyleCnt="0"/>
      <dgm:spPr/>
    </dgm:pt>
    <dgm:pt modelId="{8DE726DC-A1F7-4E0D-B646-2A9C59D4014B}" type="pres">
      <dgm:prSet presAssocID="{449D4DAF-90AC-400C-8A73-6B7B47186845}" presName="circle" presStyleLbl="node1" presStyleIdx="2" presStyleCnt="3"/>
      <dgm:spPr/>
    </dgm:pt>
  </dgm:ptLst>
  <dgm:cxnLst>
    <dgm:cxn modelId="{1B07BB1A-3E34-43BB-BD09-7E6E53F51871}" type="presOf" srcId="{C625BF09-50D5-45A2-86CC-08E517942B35}" destId="{105C58F9-3CFE-44AE-B637-F6DCE9D12601}" srcOrd="1" destOrd="0" presId="urn:microsoft.com/office/officeart/2005/8/layout/hList9#1"/>
    <dgm:cxn modelId="{72908921-3380-4C77-A830-A58CA2604BFE}" srcId="{5CFF2676-31C7-4482-99F9-B6A1DF61975B}" destId="{EE19743D-BED9-41AB-B800-EBA5BF86F8F8}" srcOrd="1" destOrd="0" parTransId="{0D151F26-E5BD-441D-86CE-DF54A7E39EA5}" sibTransId="{79FFD9B5-EAD1-497C-AC76-B133DF1168F0}"/>
    <dgm:cxn modelId="{51A55E27-786E-4040-B858-EB22805602DE}" type="presOf" srcId="{DE8168E8-7725-47EC-9156-F475592A3A81}" destId="{282F7591-6487-4DD0-A72F-1C8D3F10511F}" srcOrd="1" destOrd="0" presId="urn:microsoft.com/office/officeart/2005/8/layout/hList9#1"/>
    <dgm:cxn modelId="{8DD43C32-1C77-41F4-AAC2-9D97AC2A6637}" type="presOf" srcId="{2C429F6F-DA34-4BB1-9258-BC0CEE7A9F78}" destId="{C1741C00-11E6-4B4B-8DB3-BFA1D663AD7F}" srcOrd="0" destOrd="0" presId="urn:microsoft.com/office/officeart/2005/8/layout/hList9#1"/>
    <dgm:cxn modelId="{161AF03D-6888-445E-B15C-39F8F6198E2E}" srcId="{428F7467-B703-490B-9C19-84E0140464C0}" destId="{C625BF09-50D5-45A2-86CC-08E517942B35}" srcOrd="0" destOrd="0" parTransId="{FD16C49A-CCAF-46C7-A3CB-DFD185196746}" sibTransId="{8D47C87B-009B-4706-A790-828715C28E2F}"/>
    <dgm:cxn modelId="{EF002F40-95D5-454B-AA37-2D182B2B6211}" type="presOf" srcId="{4EBF6674-2990-4A2D-B146-7BF3830E1B4B}" destId="{05640FE2-C042-4365-9E95-94A60FBFBA21}" srcOrd="0" destOrd="0" presId="urn:microsoft.com/office/officeart/2005/8/layout/hList9#1"/>
    <dgm:cxn modelId="{82A9F561-62A7-40EF-ADBC-B971F4CE872F}" type="presOf" srcId="{5CFF2676-31C7-4482-99F9-B6A1DF61975B}" destId="{52935EB4-341E-4B0A-B8FE-D243F0EF1ABC}" srcOrd="0" destOrd="0" presId="urn:microsoft.com/office/officeart/2005/8/layout/hList9#1"/>
    <dgm:cxn modelId="{9745D443-68FA-4AC5-8270-4ACE6598CCD2}" type="presOf" srcId="{2FB282FB-24C6-4D12-9221-CA41A227904B}" destId="{E0232BD2-1D04-4251-8668-CE185505DD7B}" srcOrd="0" destOrd="0" presId="urn:microsoft.com/office/officeart/2005/8/layout/hList9#1"/>
    <dgm:cxn modelId="{A77C1966-8858-48FA-8C84-9EE199E407BA}" type="presOf" srcId="{EE19743D-BED9-41AB-B800-EBA5BF86F8F8}" destId="{9EB3FBA5-0289-4494-BC7C-F82D9B174B8E}" srcOrd="0" destOrd="0" presId="urn:microsoft.com/office/officeart/2005/8/layout/hList9#1"/>
    <dgm:cxn modelId="{4BC04747-43EE-4023-9E0F-20D93057A7F5}" type="presOf" srcId="{449D4DAF-90AC-400C-8A73-6B7B47186845}" destId="{8DE726DC-A1F7-4E0D-B646-2A9C59D4014B}" srcOrd="0" destOrd="0" presId="urn:microsoft.com/office/officeart/2005/8/layout/hList9#1"/>
    <dgm:cxn modelId="{C1328468-23BA-439A-8503-2B89C741B712}" srcId="{428F7467-B703-490B-9C19-84E0140464C0}" destId="{4EBF6674-2990-4A2D-B146-7BF3830E1B4B}" srcOrd="2" destOrd="0" parTransId="{F7FDF8E2-26B8-4DEE-8D78-D38A08C81EA7}" sibTransId="{3B082E51-08B6-4F2B-9D46-F47E62BEEC64}"/>
    <dgm:cxn modelId="{8866F071-FF3D-4464-9500-2A597F7C4441}" srcId="{EE19743D-BED9-41AB-B800-EBA5BF86F8F8}" destId="{2FB282FB-24C6-4D12-9221-CA41A227904B}" srcOrd="0" destOrd="0" parTransId="{C0763C58-EDCA-48D4-887C-743493EFF81D}" sibTransId="{3FFA207D-5AC9-44D4-986A-E6FADB090DA8}"/>
    <dgm:cxn modelId="{6D8E5D54-3011-4327-B0FC-3D678CD47E5F}" srcId="{5CFF2676-31C7-4482-99F9-B6A1DF61975B}" destId="{449D4DAF-90AC-400C-8A73-6B7B47186845}" srcOrd="2" destOrd="0" parTransId="{5FAFE76D-BD12-4DFA-82BF-EC7ED9731815}" sibTransId="{FBEC8662-870B-4A06-9CCB-040D620FE8FB}"/>
    <dgm:cxn modelId="{327DF874-C299-437A-A453-6DBC6D8071E8}" srcId="{428F7467-B703-490B-9C19-84E0140464C0}" destId="{9297A5BA-0E1D-4788-B82D-EA9A2EAF9580}" srcOrd="1" destOrd="0" parTransId="{B2F7704E-B43D-485C-BC0A-117EBC5CBCDB}" sibTransId="{E11171BA-E557-4A0E-9BDB-A4DE38C5CFA9}"/>
    <dgm:cxn modelId="{D4B83455-10D6-4492-9A35-85A448937C9B}" type="presOf" srcId="{C73E041B-D748-4EA6-BDD4-2F7A56AF17C2}" destId="{40BA9A5E-10B3-41FC-82E3-7698E9C1C86F}" srcOrd="0" destOrd="0" presId="urn:microsoft.com/office/officeart/2005/8/layout/hList9#1"/>
    <dgm:cxn modelId="{03291981-CF2A-4567-9859-58BBACF6BB20}" type="presOf" srcId="{5A880562-635E-4CEE-A721-2251560E5DB3}" destId="{BDE8052C-53B3-41A0-8C77-75578A1C2EEF}" srcOrd="1" destOrd="0" presId="urn:microsoft.com/office/officeart/2005/8/layout/hList9#1"/>
    <dgm:cxn modelId="{2D36DE82-B1AB-4E0B-A68C-7EF6A514B7AF}" type="presOf" srcId="{4EBF6674-2990-4A2D-B146-7BF3830E1B4B}" destId="{17F26205-6B6B-48D4-A56D-68A130F8678F}" srcOrd="1" destOrd="0" presId="urn:microsoft.com/office/officeart/2005/8/layout/hList9#1"/>
    <dgm:cxn modelId="{47AD7E9B-9619-4F7E-B519-37F87F0B48AE}" type="presOf" srcId="{DE8168E8-7725-47EC-9156-F475592A3A81}" destId="{BA1D1D35-022E-4411-809B-1C2EC84FF789}" srcOrd="0" destOrd="0" presId="urn:microsoft.com/office/officeart/2005/8/layout/hList9#1"/>
    <dgm:cxn modelId="{A82C719C-E30C-46C2-9885-523841F1914F}" srcId="{EE19743D-BED9-41AB-B800-EBA5BF86F8F8}" destId="{5A880562-635E-4CEE-A721-2251560E5DB3}" srcOrd="1" destOrd="0" parTransId="{08FA075F-F0A4-4C96-8029-97D59E750D73}" sibTransId="{9141BC35-18C9-4BA2-AABD-3A7565973924}"/>
    <dgm:cxn modelId="{FCAA5BA1-A2D9-4ABD-B1D2-B9E05B761BD7}" srcId="{449D4DAF-90AC-400C-8A73-6B7B47186845}" destId="{2C429F6F-DA34-4BB1-9258-BC0CEE7A9F78}" srcOrd="2" destOrd="0" parTransId="{6E5EB88C-6175-45E6-92E6-89CC49953312}" sibTransId="{97E5A1EA-CCC6-45D5-9066-824CBADB9DF9}"/>
    <dgm:cxn modelId="{DF0052B7-F8F1-4D91-8E21-C99474A21D64}" type="presOf" srcId="{9297A5BA-0E1D-4788-B82D-EA9A2EAF9580}" destId="{ED70275A-7B55-4AFF-B86E-CF5A3A8459EC}" srcOrd="1" destOrd="0" presId="urn:microsoft.com/office/officeart/2005/8/layout/hList9#1"/>
    <dgm:cxn modelId="{6BCF60B8-6F73-4C5C-A708-70DBBF75A4CA}" type="presOf" srcId="{2C429F6F-DA34-4BB1-9258-BC0CEE7A9F78}" destId="{5B3648BB-1029-42F8-8ED2-AE72B1945772}" srcOrd="1" destOrd="0" presId="urn:microsoft.com/office/officeart/2005/8/layout/hList9#1"/>
    <dgm:cxn modelId="{39CFFAC2-D540-455C-9FE0-05B58F0E841A}" type="presOf" srcId="{20577E25-99C6-44CD-A736-0AD2E939615E}" destId="{ADADAEAF-1652-4165-9E0B-FF8265ECB162}" srcOrd="1" destOrd="0" presId="urn:microsoft.com/office/officeart/2005/8/layout/hList9#1"/>
    <dgm:cxn modelId="{E1E3FDC4-A9B2-4988-960A-906D5F41DA5B}" type="presOf" srcId="{C73E041B-D748-4EA6-BDD4-2F7A56AF17C2}" destId="{A002D527-53A5-45CF-92F0-863BFE568E8D}" srcOrd="1" destOrd="0" presId="urn:microsoft.com/office/officeart/2005/8/layout/hList9#1"/>
    <dgm:cxn modelId="{41595DC6-4FC6-4EA4-AB3B-B2F07263E132}" srcId="{5CFF2676-31C7-4482-99F9-B6A1DF61975B}" destId="{428F7467-B703-490B-9C19-84E0140464C0}" srcOrd="0" destOrd="0" parTransId="{3073A8FF-D152-4318-9470-7970C12B3AEA}" sibTransId="{AE4CFF45-BC5E-493B-95EF-BAA4AE841152}"/>
    <dgm:cxn modelId="{E70639DD-B6D5-4BCB-A3B4-A3F917B9E012}" type="presOf" srcId="{5A880562-635E-4CEE-A721-2251560E5DB3}" destId="{CE264B73-4031-4DE8-9B11-99E7CBCA8C61}" srcOrd="0" destOrd="0" presId="urn:microsoft.com/office/officeart/2005/8/layout/hList9#1"/>
    <dgm:cxn modelId="{CD7628E4-63DE-41D6-8F39-72531B7BDEE3}" srcId="{449D4DAF-90AC-400C-8A73-6B7B47186845}" destId="{DE8168E8-7725-47EC-9156-F475592A3A81}" srcOrd="1" destOrd="0" parTransId="{4500A5D2-9854-4558-91F2-C94407DD44E5}" sibTransId="{A57EB0E9-577F-44AE-B168-25E5CD09A770}"/>
    <dgm:cxn modelId="{85B5B6E4-5BBC-48FE-806B-40428CF22039}" srcId="{EE19743D-BED9-41AB-B800-EBA5BF86F8F8}" destId="{20577E25-99C6-44CD-A736-0AD2E939615E}" srcOrd="2" destOrd="0" parTransId="{922827BE-3CFB-408C-915B-0AC847AD8172}" sibTransId="{2A9D5575-2113-4FCF-B787-283984EB6D77}"/>
    <dgm:cxn modelId="{645581E6-0BAE-417D-8116-E81270BCB2DE}" type="presOf" srcId="{2FB282FB-24C6-4D12-9221-CA41A227904B}" destId="{1E06CD2F-9F45-483F-8E0D-97CF70A96E05}" srcOrd="1" destOrd="0" presId="urn:microsoft.com/office/officeart/2005/8/layout/hList9#1"/>
    <dgm:cxn modelId="{0317F9E7-FD45-415B-B39A-A4F9DFB41B7F}" type="presOf" srcId="{9297A5BA-0E1D-4788-B82D-EA9A2EAF9580}" destId="{0C31DD9D-1F15-42C6-97E3-32890EC49834}" srcOrd="0" destOrd="0" presId="urn:microsoft.com/office/officeart/2005/8/layout/hList9#1"/>
    <dgm:cxn modelId="{36F8E5F0-3364-43B8-93B0-06BFAF23E1C9}" type="presOf" srcId="{20577E25-99C6-44CD-A736-0AD2E939615E}" destId="{244EF0E2-7805-4CF0-81E1-72C2AE0D9078}" srcOrd="0" destOrd="0" presId="urn:microsoft.com/office/officeart/2005/8/layout/hList9#1"/>
    <dgm:cxn modelId="{1EEC3BF6-E636-4D08-BD60-4B99AB4CC682}" srcId="{449D4DAF-90AC-400C-8A73-6B7B47186845}" destId="{C73E041B-D748-4EA6-BDD4-2F7A56AF17C2}" srcOrd="0" destOrd="0" parTransId="{434550CD-6838-49BA-949B-CA90B73FC3AB}" sibTransId="{849ABBA6-B933-418B-8121-C3E3AA89FCF1}"/>
    <dgm:cxn modelId="{EC6AEBFA-41E6-4B4B-94F1-8A43570314EC}" type="presOf" srcId="{428F7467-B703-490B-9C19-84E0140464C0}" destId="{FB505F05-F12B-4790-861B-8B777792DCE6}" srcOrd="0" destOrd="0" presId="urn:microsoft.com/office/officeart/2005/8/layout/hList9#1"/>
    <dgm:cxn modelId="{175049FF-733D-4C05-A456-330F81C2915C}" type="presOf" srcId="{C625BF09-50D5-45A2-86CC-08E517942B35}" destId="{FA6511D4-4D0B-443A-9D5B-15077D2434A1}" srcOrd="0" destOrd="0" presId="urn:microsoft.com/office/officeart/2005/8/layout/hList9#1"/>
    <dgm:cxn modelId="{C7164A80-FB0D-40DA-A1DF-C7425C591B6D}" type="presParOf" srcId="{52935EB4-341E-4B0A-B8FE-D243F0EF1ABC}" destId="{58AFDD55-2CA3-4D24-9AFE-EC1BF62DB284}" srcOrd="0" destOrd="0" presId="urn:microsoft.com/office/officeart/2005/8/layout/hList9#1"/>
    <dgm:cxn modelId="{03BA7CB8-E4F4-4223-B765-7B538F95B60F}" type="presParOf" srcId="{52935EB4-341E-4B0A-B8FE-D243F0EF1ABC}" destId="{C26AB458-76C6-426A-81AA-F6DE4C55C568}" srcOrd="1" destOrd="0" presId="urn:microsoft.com/office/officeart/2005/8/layout/hList9#1"/>
    <dgm:cxn modelId="{B45C7744-B5C8-4FFE-9DAF-2B886344CCEC}" type="presParOf" srcId="{C26AB458-76C6-426A-81AA-F6DE4C55C568}" destId="{9F5110F5-E1BB-4894-870A-8A473586DE61}" srcOrd="0" destOrd="0" presId="urn:microsoft.com/office/officeart/2005/8/layout/hList9#1"/>
    <dgm:cxn modelId="{AFC8A251-0369-4ED2-B667-1F8DC6E39785}" type="presParOf" srcId="{C26AB458-76C6-426A-81AA-F6DE4C55C568}" destId="{2C169F59-3040-4308-9E6B-0A189A42658D}" srcOrd="1" destOrd="0" presId="urn:microsoft.com/office/officeart/2005/8/layout/hList9#1"/>
    <dgm:cxn modelId="{A6F69117-4ABC-4EA7-9CE7-7447A7F6F168}" type="presParOf" srcId="{2C169F59-3040-4308-9E6B-0A189A42658D}" destId="{FA6511D4-4D0B-443A-9D5B-15077D2434A1}" srcOrd="0" destOrd="0" presId="urn:microsoft.com/office/officeart/2005/8/layout/hList9#1"/>
    <dgm:cxn modelId="{86E76F41-555D-484F-8788-D88783140582}" type="presParOf" srcId="{2C169F59-3040-4308-9E6B-0A189A42658D}" destId="{105C58F9-3CFE-44AE-B637-F6DCE9D12601}" srcOrd="1" destOrd="0" presId="urn:microsoft.com/office/officeart/2005/8/layout/hList9#1"/>
    <dgm:cxn modelId="{C9D8E565-1401-435E-B7BC-CBEDFA425CEB}" type="presParOf" srcId="{C26AB458-76C6-426A-81AA-F6DE4C55C568}" destId="{39779A7C-731E-46F2-A3AB-2CFAC80534A1}" srcOrd="2" destOrd="0" presId="urn:microsoft.com/office/officeart/2005/8/layout/hList9#1"/>
    <dgm:cxn modelId="{5844BD6C-C669-4B44-BDB6-9C99C1A64503}" type="presParOf" srcId="{39779A7C-731E-46F2-A3AB-2CFAC80534A1}" destId="{0C31DD9D-1F15-42C6-97E3-32890EC49834}" srcOrd="0" destOrd="0" presId="urn:microsoft.com/office/officeart/2005/8/layout/hList9#1"/>
    <dgm:cxn modelId="{C6DE578B-0B19-4E3C-A4ED-AD1CCB60B4C6}" type="presParOf" srcId="{39779A7C-731E-46F2-A3AB-2CFAC80534A1}" destId="{ED70275A-7B55-4AFF-B86E-CF5A3A8459EC}" srcOrd="1" destOrd="0" presId="urn:microsoft.com/office/officeart/2005/8/layout/hList9#1"/>
    <dgm:cxn modelId="{E165F9EE-0D40-4E08-86C8-5F3E6617A8F7}" type="presParOf" srcId="{C26AB458-76C6-426A-81AA-F6DE4C55C568}" destId="{1FE11FCC-0E1A-4DFF-9785-BBC0726D2153}" srcOrd="3" destOrd="0" presId="urn:microsoft.com/office/officeart/2005/8/layout/hList9#1"/>
    <dgm:cxn modelId="{725F14A7-1274-4B25-B87B-87AAA273AE99}" type="presParOf" srcId="{1FE11FCC-0E1A-4DFF-9785-BBC0726D2153}" destId="{05640FE2-C042-4365-9E95-94A60FBFBA21}" srcOrd="0" destOrd="0" presId="urn:microsoft.com/office/officeart/2005/8/layout/hList9#1"/>
    <dgm:cxn modelId="{312E5457-024B-42CD-AC93-7C6CE4FF3E64}" type="presParOf" srcId="{1FE11FCC-0E1A-4DFF-9785-BBC0726D2153}" destId="{17F26205-6B6B-48D4-A56D-68A130F8678F}" srcOrd="1" destOrd="0" presId="urn:microsoft.com/office/officeart/2005/8/layout/hList9#1"/>
    <dgm:cxn modelId="{60E545C5-DD52-41B2-9A1D-1A18469A55FB}" type="presParOf" srcId="{52935EB4-341E-4B0A-B8FE-D243F0EF1ABC}" destId="{8175289B-83D9-4726-9FA1-6492363733EA}" srcOrd="2" destOrd="0" presId="urn:microsoft.com/office/officeart/2005/8/layout/hList9#1"/>
    <dgm:cxn modelId="{F566A2E2-A572-47A3-B1F8-09EDE44D73DA}" type="presParOf" srcId="{52935EB4-341E-4B0A-B8FE-D243F0EF1ABC}" destId="{FB505F05-F12B-4790-861B-8B777792DCE6}" srcOrd="3" destOrd="0" presId="urn:microsoft.com/office/officeart/2005/8/layout/hList9#1"/>
    <dgm:cxn modelId="{15015DBE-BD53-4D6C-A49B-A8D635B62B9C}" type="presParOf" srcId="{52935EB4-341E-4B0A-B8FE-D243F0EF1ABC}" destId="{520D5268-6124-4C0A-A047-5A463CB2EC0D}" srcOrd="4" destOrd="0" presId="urn:microsoft.com/office/officeart/2005/8/layout/hList9#1"/>
    <dgm:cxn modelId="{5BEB0034-9BD2-407C-A59D-9D488FF11A35}" type="presParOf" srcId="{52935EB4-341E-4B0A-B8FE-D243F0EF1ABC}" destId="{1810F179-52D7-4CE0-A496-13C3244EFA03}" srcOrd="5" destOrd="0" presId="urn:microsoft.com/office/officeart/2005/8/layout/hList9#1"/>
    <dgm:cxn modelId="{760D65C8-F8DE-4BDB-9757-F1630EEB4574}" type="presParOf" srcId="{52935EB4-341E-4B0A-B8FE-D243F0EF1ABC}" destId="{A7B0882D-4EE5-4F09-9DF1-4A01671A19FA}" srcOrd="6" destOrd="0" presId="urn:microsoft.com/office/officeart/2005/8/layout/hList9#1"/>
    <dgm:cxn modelId="{A6BAD691-5558-4844-912A-76AF48ADE69D}" type="presParOf" srcId="{A7B0882D-4EE5-4F09-9DF1-4A01671A19FA}" destId="{C80CEE0E-FAA0-4BAC-8F80-79CFC6A47CA2}" srcOrd="0" destOrd="0" presId="urn:microsoft.com/office/officeart/2005/8/layout/hList9#1"/>
    <dgm:cxn modelId="{5301A0AE-299C-4F65-830A-7DFD5988F1D2}" type="presParOf" srcId="{A7B0882D-4EE5-4F09-9DF1-4A01671A19FA}" destId="{00BBBBF5-50E1-4AC4-98BA-C11300363C78}" srcOrd="1" destOrd="0" presId="urn:microsoft.com/office/officeart/2005/8/layout/hList9#1"/>
    <dgm:cxn modelId="{2CBEEC8C-5387-4A21-9B07-D76D328AA3AC}" type="presParOf" srcId="{00BBBBF5-50E1-4AC4-98BA-C11300363C78}" destId="{E0232BD2-1D04-4251-8668-CE185505DD7B}" srcOrd="0" destOrd="0" presId="urn:microsoft.com/office/officeart/2005/8/layout/hList9#1"/>
    <dgm:cxn modelId="{7AB0EEA8-22ED-4991-AEBD-C23C5EBE3154}" type="presParOf" srcId="{00BBBBF5-50E1-4AC4-98BA-C11300363C78}" destId="{1E06CD2F-9F45-483F-8E0D-97CF70A96E05}" srcOrd="1" destOrd="0" presId="urn:microsoft.com/office/officeart/2005/8/layout/hList9#1"/>
    <dgm:cxn modelId="{44CB232D-CC8D-437F-B4F7-FC94D1533377}" type="presParOf" srcId="{A7B0882D-4EE5-4F09-9DF1-4A01671A19FA}" destId="{1EE7B40E-8180-4D4F-A72A-47A328DB5019}" srcOrd="2" destOrd="0" presId="urn:microsoft.com/office/officeart/2005/8/layout/hList9#1"/>
    <dgm:cxn modelId="{E69FCEB7-7EAF-40B5-96CD-8669C1BE4E26}" type="presParOf" srcId="{1EE7B40E-8180-4D4F-A72A-47A328DB5019}" destId="{CE264B73-4031-4DE8-9B11-99E7CBCA8C61}" srcOrd="0" destOrd="0" presId="urn:microsoft.com/office/officeart/2005/8/layout/hList9#1"/>
    <dgm:cxn modelId="{CE3E0F81-E8A3-4005-A85F-DE458BE00654}" type="presParOf" srcId="{1EE7B40E-8180-4D4F-A72A-47A328DB5019}" destId="{BDE8052C-53B3-41A0-8C77-75578A1C2EEF}" srcOrd="1" destOrd="0" presId="urn:microsoft.com/office/officeart/2005/8/layout/hList9#1"/>
    <dgm:cxn modelId="{171DAB3A-0AA4-4F1E-A380-927683D6AC5A}" type="presParOf" srcId="{A7B0882D-4EE5-4F09-9DF1-4A01671A19FA}" destId="{8273704D-0974-46FF-9328-F187317BF6A7}" srcOrd="3" destOrd="0" presId="urn:microsoft.com/office/officeart/2005/8/layout/hList9#1"/>
    <dgm:cxn modelId="{FBCEC053-768B-4C01-88B7-1D365BD27AF8}" type="presParOf" srcId="{8273704D-0974-46FF-9328-F187317BF6A7}" destId="{244EF0E2-7805-4CF0-81E1-72C2AE0D9078}" srcOrd="0" destOrd="0" presId="urn:microsoft.com/office/officeart/2005/8/layout/hList9#1"/>
    <dgm:cxn modelId="{80088847-83E3-4FB7-8CF0-56C675C2910F}" type="presParOf" srcId="{8273704D-0974-46FF-9328-F187317BF6A7}" destId="{ADADAEAF-1652-4165-9E0B-FF8265ECB162}" srcOrd="1" destOrd="0" presId="urn:microsoft.com/office/officeart/2005/8/layout/hList9#1"/>
    <dgm:cxn modelId="{F5F352A8-ED56-4432-BC33-E796C294738B}" type="presParOf" srcId="{52935EB4-341E-4B0A-B8FE-D243F0EF1ABC}" destId="{E61B6531-9B96-474E-8123-1F700DCF6C6A}" srcOrd="7" destOrd="0" presId="urn:microsoft.com/office/officeart/2005/8/layout/hList9#1"/>
    <dgm:cxn modelId="{01CDF023-8082-4792-B43F-35B1BC5DC1DE}" type="presParOf" srcId="{52935EB4-341E-4B0A-B8FE-D243F0EF1ABC}" destId="{9EB3FBA5-0289-4494-BC7C-F82D9B174B8E}" srcOrd="8" destOrd="0" presId="urn:microsoft.com/office/officeart/2005/8/layout/hList9#1"/>
    <dgm:cxn modelId="{B1058B3B-AFED-42D3-88BF-E2A02A017DAA}" type="presParOf" srcId="{52935EB4-341E-4B0A-B8FE-D243F0EF1ABC}" destId="{46EB3DFB-A2DD-4021-9766-A863D1C8FDA8}" srcOrd="9" destOrd="0" presId="urn:microsoft.com/office/officeart/2005/8/layout/hList9#1"/>
    <dgm:cxn modelId="{98D90232-095E-400B-9377-2000A9B00C8D}" type="presParOf" srcId="{52935EB4-341E-4B0A-B8FE-D243F0EF1ABC}" destId="{6BFEF90C-0D9A-40C4-8E60-CBB4AB04F4FC}" srcOrd="10" destOrd="0" presId="urn:microsoft.com/office/officeart/2005/8/layout/hList9#1"/>
    <dgm:cxn modelId="{8A341EF2-73BE-41B8-87E2-0237FC2BE8F5}" type="presParOf" srcId="{52935EB4-341E-4B0A-B8FE-D243F0EF1ABC}" destId="{BC2F0A26-D7DB-4F78-A46B-D43344FE8851}" srcOrd="11" destOrd="0" presId="urn:microsoft.com/office/officeart/2005/8/layout/hList9#1"/>
    <dgm:cxn modelId="{EAF85218-A3F4-4027-9BAA-5696E1CE07E1}" type="presParOf" srcId="{BC2F0A26-D7DB-4F78-A46B-D43344FE8851}" destId="{44579FCD-9D28-4276-90DE-001ABA896B0F}" srcOrd="0" destOrd="0" presId="urn:microsoft.com/office/officeart/2005/8/layout/hList9#1"/>
    <dgm:cxn modelId="{071CB6ED-C910-4912-A790-48FFEBE005A0}" type="presParOf" srcId="{BC2F0A26-D7DB-4F78-A46B-D43344FE8851}" destId="{FE75C0D6-0B62-4F21-B67E-F95A8642B646}" srcOrd="1" destOrd="0" presId="urn:microsoft.com/office/officeart/2005/8/layout/hList9#1"/>
    <dgm:cxn modelId="{D2247D29-FF6D-49ED-AB4B-6CEE0688A6A8}" type="presParOf" srcId="{FE75C0D6-0B62-4F21-B67E-F95A8642B646}" destId="{40BA9A5E-10B3-41FC-82E3-7698E9C1C86F}" srcOrd="0" destOrd="0" presId="urn:microsoft.com/office/officeart/2005/8/layout/hList9#1"/>
    <dgm:cxn modelId="{EA157D1F-985E-45E5-A48A-69EBA3587137}" type="presParOf" srcId="{FE75C0D6-0B62-4F21-B67E-F95A8642B646}" destId="{A002D527-53A5-45CF-92F0-863BFE568E8D}" srcOrd="1" destOrd="0" presId="urn:microsoft.com/office/officeart/2005/8/layout/hList9#1"/>
    <dgm:cxn modelId="{D5C19405-D54B-41B4-9C80-1E8F18DE2C61}" type="presParOf" srcId="{BC2F0A26-D7DB-4F78-A46B-D43344FE8851}" destId="{BCB7162A-DD61-4B01-8902-07B6F8081558}" srcOrd="2" destOrd="0" presId="urn:microsoft.com/office/officeart/2005/8/layout/hList9#1"/>
    <dgm:cxn modelId="{AD37388F-72D7-4619-A212-A0AF5372450F}" type="presParOf" srcId="{BCB7162A-DD61-4B01-8902-07B6F8081558}" destId="{BA1D1D35-022E-4411-809B-1C2EC84FF789}" srcOrd="0" destOrd="0" presId="urn:microsoft.com/office/officeart/2005/8/layout/hList9#1"/>
    <dgm:cxn modelId="{A9912EBF-0588-4E54-A84A-6527A5B7C3DF}" type="presParOf" srcId="{BCB7162A-DD61-4B01-8902-07B6F8081558}" destId="{282F7591-6487-4DD0-A72F-1C8D3F10511F}" srcOrd="1" destOrd="0" presId="urn:microsoft.com/office/officeart/2005/8/layout/hList9#1"/>
    <dgm:cxn modelId="{FEFBC716-9271-4BFC-9B7A-974D1E90B29C}" type="presParOf" srcId="{BC2F0A26-D7DB-4F78-A46B-D43344FE8851}" destId="{9C7FC0DB-8F3B-4179-976F-655DAE530A39}" srcOrd="3" destOrd="0" presId="urn:microsoft.com/office/officeart/2005/8/layout/hList9#1"/>
    <dgm:cxn modelId="{9EF8A39F-3379-4564-9E99-B7BF2E24BE73}" type="presParOf" srcId="{9C7FC0DB-8F3B-4179-976F-655DAE530A39}" destId="{C1741C00-11E6-4B4B-8DB3-BFA1D663AD7F}" srcOrd="0" destOrd="0" presId="urn:microsoft.com/office/officeart/2005/8/layout/hList9#1"/>
    <dgm:cxn modelId="{86B265D3-D007-4370-923D-0BF73D38DA26}" type="presParOf" srcId="{9C7FC0DB-8F3B-4179-976F-655DAE530A39}" destId="{5B3648BB-1029-42F8-8ED2-AE72B1945772}" srcOrd="1" destOrd="0" presId="urn:microsoft.com/office/officeart/2005/8/layout/hList9#1"/>
    <dgm:cxn modelId="{870D5C29-39E3-41FA-AE31-5ECA6BE07CCA}" type="presParOf" srcId="{52935EB4-341E-4B0A-B8FE-D243F0EF1ABC}" destId="{2BE6A5DE-D1E7-4A0B-962A-D7859D4F3FBC}" srcOrd="12" destOrd="0" presId="urn:microsoft.com/office/officeart/2005/8/layout/hList9#1"/>
    <dgm:cxn modelId="{DE7B4655-ACD1-4745-8D02-E0F67435F47F}" type="presParOf" srcId="{52935EB4-341E-4B0A-B8FE-D243F0EF1ABC}" destId="{8DE726DC-A1F7-4E0D-B646-2A9C59D4014B}" srcOrd="13" destOrd="0" presId="urn:microsoft.com/office/officeart/2005/8/layout/hList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12EC19-C5D0-4940-B71E-FF58083733A7}" type="doc">
      <dgm:prSet loTypeId="urn:microsoft.com/office/officeart/2008/layout/AscendingPictureAccentProcess" loCatId="picture" qsTypeId="urn:microsoft.com/office/officeart/2005/8/quickstyle/3d5" qsCatId="3D" csTypeId="urn:microsoft.com/office/officeart/2005/8/colors/accent2_2#1" csCatId="accent2" phldr="1"/>
      <dgm:spPr/>
      <dgm:t>
        <a:bodyPr/>
        <a:lstStyle/>
        <a:p>
          <a:endParaRPr lang="zh-CN" altLang="en-US"/>
        </a:p>
      </dgm:t>
    </dgm:pt>
    <dgm:pt modelId="{037EC4A0-8FD7-40C2-AE9F-6F78CFD0E7BB}">
      <dgm:prSet phldrT="[文本]"/>
      <dgm:spPr/>
      <dgm:t>
        <a:bodyPr/>
        <a:lstStyle/>
        <a:p>
          <a:r>
            <a:rPr lang="zh-CN" altLang="en-US" dirty="0"/>
            <a:t>客户认领</a:t>
          </a:r>
        </a:p>
      </dgm:t>
    </dgm:pt>
    <dgm:pt modelId="{D89E24F2-87B6-43FC-8921-7A16618B0DF5}" cxnId="{100BE927-B4D6-4F3F-B77A-385534C135DB}" type="parTrans">
      <dgm:prSet/>
      <dgm:spPr/>
      <dgm:t>
        <a:bodyPr/>
        <a:lstStyle/>
        <a:p>
          <a:endParaRPr lang="zh-CN" altLang="en-US"/>
        </a:p>
      </dgm:t>
    </dgm:pt>
    <dgm:pt modelId="{FA2D6E04-258A-4091-81FB-C8FFA28B343A}" cxnId="{100BE927-B4D6-4F3F-B77A-385534C135DB}" type="sibTrans">
      <dgm:prSet/>
      <dgm:spPr/>
      <dgm:t>
        <a:bodyPr/>
        <a:lstStyle/>
        <a:p>
          <a:endParaRPr lang="zh-CN" altLang="en-US"/>
        </a:p>
      </dgm:t>
    </dgm:pt>
    <dgm:pt modelId="{1EE05EAE-11C6-4E19-BC14-BDCF9D0E9997}">
      <dgm:prSet phldrT="[文本]"/>
      <dgm:spPr/>
      <dgm:t>
        <a:bodyPr/>
        <a:lstStyle/>
        <a:p>
          <a:r>
            <a:rPr lang="zh-CN" altLang="en-US" dirty="0"/>
            <a:t>支行审核</a:t>
          </a:r>
        </a:p>
      </dgm:t>
    </dgm:pt>
    <dgm:pt modelId="{1FBC2AE0-4842-4260-A761-B22F4D99A70E}" cxnId="{5D599669-C183-488C-BFDB-FC0D6268CB97}" type="parTrans">
      <dgm:prSet/>
      <dgm:spPr/>
      <dgm:t>
        <a:bodyPr/>
        <a:lstStyle/>
        <a:p>
          <a:endParaRPr lang="zh-CN" altLang="en-US"/>
        </a:p>
      </dgm:t>
    </dgm:pt>
    <dgm:pt modelId="{5A136469-99A8-4998-A498-1EE90D8781CF}" cxnId="{5D599669-C183-488C-BFDB-FC0D6268CB97}" type="sibTrans">
      <dgm:prSet/>
      <dgm:spPr/>
      <dgm:t>
        <a:bodyPr/>
        <a:lstStyle/>
        <a:p>
          <a:endParaRPr lang="zh-CN" altLang="en-US"/>
        </a:p>
      </dgm:t>
    </dgm:pt>
    <dgm:pt modelId="{89C1D8FC-6B94-43EB-9BC6-1605C91B5718}">
      <dgm:prSet phldrT="[文本]"/>
      <dgm:spPr/>
      <dgm:t>
        <a:bodyPr/>
        <a:lstStyle/>
        <a:p>
          <a:r>
            <a:rPr lang="zh-CN" altLang="en-US" dirty="0"/>
            <a:t>总行确认</a:t>
          </a:r>
        </a:p>
      </dgm:t>
    </dgm:pt>
    <dgm:pt modelId="{F8BF4180-661F-4253-9E07-9349B50C1358}" cxnId="{AC0F287C-32A6-486F-AA5D-823B11B5EE38}" type="parTrans">
      <dgm:prSet/>
      <dgm:spPr/>
      <dgm:t>
        <a:bodyPr/>
        <a:lstStyle/>
        <a:p>
          <a:endParaRPr lang="zh-CN" altLang="en-US"/>
        </a:p>
      </dgm:t>
    </dgm:pt>
    <dgm:pt modelId="{5ED82D0B-326F-4ABE-AC46-C839881222E2}" cxnId="{AC0F287C-32A6-486F-AA5D-823B11B5EE38}" type="sibTrans">
      <dgm:prSet/>
      <dgm:spPr/>
      <dgm:t>
        <a:bodyPr/>
        <a:lstStyle/>
        <a:p>
          <a:endParaRPr lang="zh-CN" altLang="en-US"/>
        </a:p>
      </dgm:t>
    </dgm:pt>
    <dgm:pt modelId="{B6078F7A-3E4B-491A-86B4-81F21EEBBA10}">
      <dgm:prSet phldrT="[文本]"/>
      <dgm:spPr/>
      <dgm:t>
        <a:bodyPr/>
        <a:lstStyle/>
        <a:p>
          <a:r>
            <a:rPr lang="zh-CN" altLang="en-US" dirty="0"/>
            <a:t>我的客户</a:t>
          </a:r>
        </a:p>
      </dgm:t>
    </dgm:pt>
    <dgm:pt modelId="{0ABC9318-A5B8-4017-852C-09C99E42E60E}" cxnId="{9C436DA1-7CF8-482A-866A-E5314DC91F19}" type="parTrans">
      <dgm:prSet/>
      <dgm:spPr/>
      <dgm:t>
        <a:bodyPr/>
        <a:lstStyle/>
        <a:p>
          <a:endParaRPr lang="zh-CN" altLang="en-US"/>
        </a:p>
      </dgm:t>
    </dgm:pt>
    <dgm:pt modelId="{3487215C-4287-4226-B2C3-565C745E8715}" cxnId="{9C436DA1-7CF8-482A-866A-E5314DC91F19}" type="sibTrans">
      <dgm:prSet/>
      <dgm:spPr/>
      <dgm:t>
        <a:bodyPr/>
        <a:lstStyle/>
        <a:p>
          <a:endParaRPr lang="zh-CN" altLang="en-US"/>
        </a:p>
      </dgm:t>
    </dgm:pt>
    <dgm:pt modelId="{DD557E7E-E9DE-428F-8287-FEDAE52C29FC}" type="pres">
      <dgm:prSet presAssocID="{2E12EC19-C5D0-4940-B71E-FF58083733A7}" presName="Name0" presStyleCnt="0">
        <dgm:presLayoutVars>
          <dgm:chMax val="7"/>
          <dgm:chPref val="7"/>
          <dgm:dir/>
        </dgm:presLayoutVars>
      </dgm:prSet>
      <dgm:spPr/>
    </dgm:pt>
    <dgm:pt modelId="{8B1E07B9-A4CF-4973-AF4C-57BA948D948C}" type="pres">
      <dgm:prSet presAssocID="{2E12EC19-C5D0-4940-B71E-FF58083733A7}" presName="dot1" presStyleLbl="alignNode1" presStyleIdx="0" presStyleCnt="13"/>
      <dgm:spPr/>
    </dgm:pt>
    <dgm:pt modelId="{976A2D8C-7EEA-4B00-A621-DCA2E9432BD7}" type="pres">
      <dgm:prSet presAssocID="{2E12EC19-C5D0-4940-B71E-FF58083733A7}" presName="dot2" presStyleLbl="alignNode1" presStyleIdx="1" presStyleCnt="13"/>
      <dgm:spPr/>
    </dgm:pt>
    <dgm:pt modelId="{C9DAC73C-A11B-4A66-913B-68C918251C25}" type="pres">
      <dgm:prSet presAssocID="{2E12EC19-C5D0-4940-B71E-FF58083733A7}" presName="dot3" presStyleLbl="alignNode1" presStyleIdx="2" presStyleCnt="13"/>
      <dgm:spPr/>
    </dgm:pt>
    <dgm:pt modelId="{0590D089-C980-4036-ABD5-F49544C8DDB7}" type="pres">
      <dgm:prSet presAssocID="{2E12EC19-C5D0-4940-B71E-FF58083733A7}" presName="dot4" presStyleLbl="alignNode1" presStyleIdx="3" presStyleCnt="13"/>
      <dgm:spPr/>
    </dgm:pt>
    <dgm:pt modelId="{A571988F-5C82-45F0-AB85-11791B3E0AD0}" type="pres">
      <dgm:prSet presAssocID="{2E12EC19-C5D0-4940-B71E-FF58083733A7}" presName="dot5" presStyleLbl="alignNode1" presStyleIdx="4" presStyleCnt="13"/>
      <dgm:spPr/>
    </dgm:pt>
    <dgm:pt modelId="{D1A4D373-BDC3-4826-AAD7-243E0279DBE3}" type="pres">
      <dgm:prSet presAssocID="{2E12EC19-C5D0-4940-B71E-FF58083733A7}" presName="dot6" presStyleLbl="alignNode1" presStyleIdx="5" presStyleCnt="13"/>
      <dgm:spPr/>
    </dgm:pt>
    <dgm:pt modelId="{A3A74D2D-93B4-441B-896E-284D042F5CD5}" type="pres">
      <dgm:prSet presAssocID="{2E12EC19-C5D0-4940-B71E-FF58083733A7}" presName="dotArrow1" presStyleLbl="alignNode1" presStyleIdx="6" presStyleCnt="13"/>
      <dgm:spPr/>
    </dgm:pt>
    <dgm:pt modelId="{B872FD08-C196-4DA3-B718-00B259A7380D}" type="pres">
      <dgm:prSet presAssocID="{2E12EC19-C5D0-4940-B71E-FF58083733A7}" presName="dotArrow2" presStyleLbl="alignNode1" presStyleIdx="7" presStyleCnt="13"/>
      <dgm:spPr/>
    </dgm:pt>
    <dgm:pt modelId="{7270A806-76C2-47A3-ACFA-B84B695F0FF8}" type="pres">
      <dgm:prSet presAssocID="{2E12EC19-C5D0-4940-B71E-FF58083733A7}" presName="dotArrow3" presStyleLbl="alignNode1" presStyleIdx="8" presStyleCnt="13"/>
      <dgm:spPr/>
    </dgm:pt>
    <dgm:pt modelId="{A2D67161-3AF9-4719-B8F0-765A7D3531CB}" type="pres">
      <dgm:prSet presAssocID="{2E12EC19-C5D0-4940-B71E-FF58083733A7}" presName="dotArrow4" presStyleLbl="alignNode1" presStyleIdx="9" presStyleCnt="13"/>
      <dgm:spPr/>
    </dgm:pt>
    <dgm:pt modelId="{522F4413-8719-410A-88BA-5F182BFB3FB4}" type="pres">
      <dgm:prSet presAssocID="{2E12EC19-C5D0-4940-B71E-FF58083733A7}" presName="dotArrow5" presStyleLbl="alignNode1" presStyleIdx="10" presStyleCnt="13"/>
      <dgm:spPr/>
    </dgm:pt>
    <dgm:pt modelId="{83757A77-B26F-408F-9CCA-F7046C0EED43}" type="pres">
      <dgm:prSet presAssocID="{2E12EC19-C5D0-4940-B71E-FF58083733A7}" presName="dotArrow6" presStyleLbl="alignNode1" presStyleIdx="11" presStyleCnt="13"/>
      <dgm:spPr/>
    </dgm:pt>
    <dgm:pt modelId="{B0AC9209-3362-4FB9-A245-A32D6A836E68}" type="pres">
      <dgm:prSet presAssocID="{2E12EC19-C5D0-4940-B71E-FF58083733A7}" presName="dotArrow7" presStyleLbl="alignNode1" presStyleIdx="12" presStyleCnt="13"/>
      <dgm:spPr/>
    </dgm:pt>
    <dgm:pt modelId="{CF0F6452-9C44-467A-9F42-342A60A766E7}" type="pres">
      <dgm:prSet presAssocID="{037EC4A0-8FD7-40C2-AE9F-6F78CFD0E7BB}" presName="parTx1" presStyleLbl="node1" presStyleIdx="0" presStyleCnt="4"/>
      <dgm:spPr/>
    </dgm:pt>
    <dgm:pt modelId="{B36A5C51-0C30-41E1-9209-F0B58335CFAC}" type="pres">
      <dgm:prSet presAssocID="{FA2D6E04-258A-4091-81FB-C8FFA28B343A}" presName="picture1" presStyleCnt="0"/>
      <dgm:spPr/>
    </dgm:pt>
    <dgm:pt modelId="{C7865993-B5F9-47EE-9AE6-B9DCF7D08969}" type="pres">
      <dgm:prSet presAssocID="{FA2D6E04-258A-4091-81FB-C8FFA28B343A}" presName="imageRepeatNode" presStyleLbl="fgImgPlace1" presStyleIdx="0" presStyleCnt="4"/>
      <dgm:spPr/>
    </dgm:pt>
    <dgm:pt modelId="{0E7A04E0-603D-4F18-9869-B5A209E6A3EF}" type="pres">
      <dgm:prSet presAssocID="{1EE05EAE-11C6-4E19-BC14-BDCF9D0E9997}" presName="parTx2" presStyleLbl="node1" presStyleIdx="1" presStyleCnt="4"/>
      <dgm:spPr/>
    </dgm:pt>
    <dgm:pt modelId="{18758305-15B7-42AF-9528-C656F59C50A7}" type="pres">
      <dgm:prSet presAssocID="{5A136469-99A8-4998-A498-1EE90D8781CF}" presName="picture2" presStyleCnt="0"/>
      <dgm:spPr/>
    </dgm:pt>
    <dgm:pt modelId="{73F4DF4C-91E0-4E81-8B97-A928CBB69D60}" type="pres">
      <dgm:prSet presAssocID="{5A136469-99A8-4998-A498-1EE90D8781CF}" presName="imageRepeatNode" presStyleLbl="fgImgPlace1" presStyleIdx="1" presStyleCnt="4"/>
      <dgm:spPr/>
    </dgm:pt>
    <dgm:pt modelId="{B52CE270-E409-4A6D-8A7E-6BBFD2D57C4E}" type="pres">
      <dgm:prSet presAssocID="{89C1D8FC-6B94-43EB-9BC6-1605C91B5718}" presName="parTx3" presStyleLbl="node1" presStyleIdx="2" presStyleCnt="4"/>
      <dgm:spPr/>
    </dgm:pt>
    <dgm:pt modelId="{91AB4E6C-FE1D-4FC2-939A-6FEAD5C5E052}" type="pres">
      <dgm:prSet presAssocID="{5ED82D0B-326F-4ABE-AC46-C839881222E2}" presName="picture3" presStyleCnt="0"/>
      <dgm:spPr/>
    </dgm:pt>
    <dgm:pt modelId="{C50910DA-8D68-4979-A68F-02EA19B68EB8}" type="pres">
      <dgm:prSet presAssocID="{5ED82D0B-326F-4ABE-AC46-C839881222E2}" presName="imageRepeatNode" presStyleLbl="fgImgPlace1" presStyleIdx="2" presStyleCnt="4"/>
      <dgm:spPr/>
    </dgm:pt>
    <dgm:pt modelId="{1DEFECAF-BE24-4E5E-B7AE-1EB69A1C040F}" type="pres">
      <dgm:prSet presAssocID="{B6078F7A-3E4B-491A-86B4-81F21EEBBA10}" presName="parTx4" presStyleLbl="node1" presStyleIdx="3" presStyleCnt="4"/>
      <dgm:spPr/>
    </dgm:pt>
    <dgm:pt modelId="{F904075C-C1D9-4CE9-9E8B-E0597A9571BE}" type="pres">
      <dgm:prSet presAssocID="{3487215C-4287-4226-B2C3-565C745E8715}" presName="picture4" presStyleCnt="0"/>
      <dgm:spPr/>
    </dgm:pt>
    <dgm:pt modelId="{5E5E0367-E601-4FB5-A796-0C2BA4D07C75}" type="pres">
      <dgm:prSet presAssocID="{3487215C-4287-4226-B2C3-565C745E8715}" presName="imageRepeatNode" presStyleLbl="fgImgPlace1" presStyleIdx="3" presStyleCnt="4"/>
      <dgm:spPr/>
    </dgm:pt>
  </dgm:ptLst>
  <dgm:cxnLst>
    <dgm:cxn modelId="{BF63C605-618F-48DE-98D5-2E9687E5E1B8}" type="presOf" srcId="{1EE05EAE-11C6-4E19-BC14-BDCF9D0E9997}" destId="{0E7A04E0-603D-4F18-9869-B5A209E6A3EF}" srcOrd="0" destOrd="0" presId="urn:microsoft.com/office/officeart/2008/layout/AscendingPictureAccentProcess"/>
    <dgm:cxn modelId="{100BE927-B4D6-4F3F-B77A-385534C135DB}" srcId="{2E12EC19-C5D0-4940-B71E-FF58083733A7}" destId="{037EC4A0-8FD7-40C2-AE9F-6F78CFD0E7BB}" srcOrd="0" destOrd="0" parTransId="{D89E24F2-87B6-43FC-8921-7A16618B0DF5}" sibTransId="{FA2D6E04-258A-4091-81FB-C8FFA28B343A}"/>
    <dgm:cxn modelId="{0915F12C-DF2B-41BE-909D-A5C865748DC5}" type="presOf" srcId="{FA2D6E04-258A-4091-81FB-C8FFA28B343A}" destId="{C7865993-B5F9-47EE-9AE6-B9DCF7D08969}" srcOrd="0" destOrd="0" presId="urn:microsoft.com/office/officeart/2008/layout/AscendingPictureAccentProcess"/>
    <dgm:cxn modelId="{2C38265C-D137-4045-907E-6DF233258C70}" type="presOf" srcId="{037EC4A0-8FD7-40C2-AE9F-6F78CFD0E7BB}" destId="{CF0F6452-9C44-467A-9F42-342A60A766E7}" srcOrd="0" destOrd="0" presId="urn:microsoft.com/office/officeart/2008/layout/AscendingPictureAccentProcess"/>
    <dgm:cxn modelId="{5D599669-C183-488C-BFDB-FC0D6268CB97}" srcId="{2E12EC19-C5D0-4940-B71E-FF58083733A7}" destId="{1EE05EAE-11C6-4E19-BC14-BDCF9D0E9997}" srcOrd="1" destOrd="0" parTransId="{1FBC2AE0-4842-4260-A761-B22F4D99A70E}" sibTransId="{5A136469-99A8-4998-A498-1EE90D8781CF}"/>
    <dgm:cxn modelId="{AC0F287C-32A6-486F-AA5D-823B11B5EE38}" srcId="{2E12EC19-C5D0-4940-B71E-FF58083733A7}" destId="{89C1D8FC-6B94-43EB-9BC6-1605C91B5718}" srcOrd="2" destOrd="0" parTransId="{F8BF4180-661F-4253-9E07-9349B50C1358}" sibTransId="{5ED82D0B-326F-4ABE-AC46-C839881222E2}"/>
    <dgm:cxn modelId="{162E357F-99F3-4C11-81F9-7D2650B034D3}" type="presOf" srcId="{B6078F7A-3E4B-491A-86B4-81F21EEBBA10}" destId="{1DEFECAF-BE24-4E5E-B7AE-1EB69A1C040F}" srcOrd="0" destOrd="0" presId="urn:microsoft.com/office/officeart/2008/layout/AscendingPictureAccentProcess"/>
    <dgm:cxn modelId="{D8026691-7928-4A8D-9B7C-C2E79F201D7C}" type="presOf" srcId="{5A136469-99A8-4998-A498-1EE90D8781CF}" destId="{73F4DF4C-91E0-4E81-8B97-A928CBB69D60}" srcOrd="0" destOrd="0" presId="urn:microsoft.com/office/officeart/2008/layout/AscendingPictureAccentProcess"/>
    <dgm:cxn modelId="{9C436DA1-7CF8-482A-866A-E5314DC91F19}" srcId="{2E12EC19-C5D0-4940-B71E-FF58083733A7}" destId="{B6078F7A-3E4B-491A-86B4-81F21EEBBA10}" srcOrd="3" destOrd="0" parTransId="{0ABC9318-A5B8-4017-852C-09C99E42E60E}" sibTransId="{3487215C-4287-4226-B2C3-565C745E8715}"/>
    <dgm:cxn modelId="{BE5921A8-8331-4D89-A73F-C944866BCAA4}" type="presOf" srcId="{3487215C-4287-4226-B2C3-565C745E8715}" destId="{5E5E0367-E601-4FB5-A796-0C2BA4D07C75}" srcOrd="0" destOrd="0" presId="urn:microsoft.com/office/officeart/2008/layout/AscendingPictureAccentProcess"/>
    <dgm:cxn modelId="{0099F9B2-6255-4B5A-BA07-9EED86B3A0FF}" type="presOf" srcId="{5ED82D0B-326F-4ABE-AC46-C839881222E2}" destId="{C50910DA-8D68-4979-A68F-02EA19B68EB8}" srcOrd="0" destOrd="0" presId="urn:microsoft.com/office/officeart/2008/layout/AscendingPictureAccentProcess"/>
    <dgm:cxn modelId="{E3E398BC-480F-4F11-8C37-3631701B0868}" type="presOf" srcId="{2E12EC19-C5D0-4940-B71E-FF58083733A7}" destId="{DD557E7E-E9DE-428F-8287-FEDAE52C29FC}" srcOrd="0" destOrd="0" presId="urn:microsoft.com/office/officeart/2008/layout/AscendingPictureAccentProcess"/>
    <dgm:cxn modelId="{0452E4DE-D0B1-4446-B698-480E9E7079BE}" type="presOf" srcId="{89C1D8FC-6B94-43EB-9BC6-1605C91B5718}" destId="{B52CE270-E409-4A6D-8A7E-6BBFD2D57C4E}" srcOrd="0" destOrd="0" presId="urn:microsoft.com/office/officeart/2008/layout/AscendingPictureAccentProcess"/>
    <dgm:cxn modelId="{88A0551B-22E3-4435-A927-0C5E76672FE3}" type="presParOf" srcId="{DD557E7E-E9DE-428F-8287-FEDAE52C29FC}" destId="{8B1E07B9-A4CF-4973-AF4C-57BA948D948C}" srcOrd="0" destOrd="0" presId="urn:microsoft.com/office/officeart/2008/layout/AscendingPictureAccentProcess"/>
    <dgm:cxn modelId="{CF762FCE-3DAA-4457-B7AE-5FD37813751F}" type="presParOf" srcId="{DD557E7E-E9DE-428F-8287-FEDAE52C29FC}" destId="{976A2D8C-7EEA-4B00-A621-DCA2E9432BD7}" srcOrd="1" destOrd="0" presId="urn:microsoft.com/office/officeart/2008/layout/AscendingPictureAccentProcess"/>
    <dgm:cxn modelId="{9715911B-ECD8-4B65-90F1-6A5449A9B2E0}" type="presParOf" srcId="{DD557E7E-E9DE-428F-8287-FEDAE52C29FC}" destId="{C9DAC73C-A11B-4A66-913B-68C918251C25}" srcOrd="2" destOrd="0" presId="urn:microsoft.com/office/officeart/2008/layout/AscendingPictureAccentProcess"/>
    <dgm:cxn modelId="{7A44C14D-B87F-4CD9-BB3B-64F896C04055}" type="presParOf" srcId="{DD557E7E-E9DE-428F-8287-FEDAE52C29FC}" destId="{0590D089-C980-4036-ABD5-F49544C8DDB7}" srcOrd="3" destOrd="0" presId="urn:microsoft.com/office/officeart/2008/layout/AscendingPictureAccentProcess"/>
    <dgm:cxn modelId="{84E4D020-0C33-438E-9668-09111844C4A9}" type="presParOf" srcId="{DD557E7E-E9DE-428F-8287-FEDAE52C29FC}" destId="{A571988F-5C82-45F0-AB85-11791B3E0AD0}" srcOrd="4" destOrd="0" presId="urn:microsoft.com/office/officeart/2008/layout/AscendingPictureAccentProcess"/>
    <dgm:cxn modelId="{3F60B40E-8287-4EF7-982C-E47F744AF8DF}" type="presParOf" srcId="{DD557E7E-E9DE-428F-8287-FEDAE52C29FC}" destId="{D1A4D373-BDC3-4826-AAD7-243E0279DBE3}" srcOrd="5" destOrd="0" presId="urn:microsoft.com/office/officeart/2008/layout/AscendingPictureAccentProcess"/>
    <dgm:cxn modelId="{C656B543-542C-4103-9157-6E14E2CFC253}" type="presParOf" srcId="{DD557E7E-E9DE-428F-8287-FEDAE52C29FC}" destId="{A3A74D2D-93B4-441B-896E-284D042F5CD5}" srcOrd="6" destOrd="0" presId="urn:microsoft.com/office/officeart/2008/layout/AscendingPictureAccentProcess"/>
    <dgm:cxn modelId="{CC33F817-37C7-4F27-BF68-687C50DDBEDE}" type="presParOf" srcId="{DD557E7E-E9DE-428F-8287-FEDAE52C29FC}" destId="{B872FD08-C196-4DA3-B718-00B259A7380D}" srcOrd="7" destOrd="0" presId="urn:microsoft.com/office/officeart/2008/layout/AscendingPictureAccentProcess"/>
    <dgm:cxn modelId="{0EE0ACB1-6109-4354-A0BB-572E8142C9E4}" type="presParOf" srcId="{DD557E7E-E9DE-428F-8287-FEDAE52C29FC}" destId="{7270A806-76C2-47A3-ACFA-B84B695F0FF8}" srcOrd="8" destOrd="0" presId="urn:microsoft.com/office/officeart/2008/layout/AscendingPictureAccentProcess"/>
    <dgm:cxn modelId="{BF22FE57-3D23-4F14-A7CD-B85BC1B25DF5}" type="presParOf" srcId="{DD557E7E-E9DE-428F-8287-FEDAE52C29FC}" destId="{A2D67161-3AF9-4719-B8F0-765A7D3531CB}" srcOrd="9" destOrd="0" presId="urn:microsoft.com/office/officeart/2008/layout/AscendingPictureAccentProcess"/>
    <dgm:cxn modelId="{274F7554-9000-4B69-8393-1FAA183A1CD5}" type="presParOf" srcId="{DD557E7E-E9DE-428F-8287-FEDAE52C29FC}" destId="{522F4413-8719-410A-88BA-5F182BFB3FB4}" srcOrd="10" destOrd="0" presId="urn:microsoft.com/office/officeart/2008/layout/AscendingPictureAccentProcess"/>
    <dgm:cxn modelId="{7E0E12F9-0D82-48E0-ADC9-9B6CFEB66D2E}" type="presParOf" srcId="{DD557E7E-E9DE-428F-8287-FEDAE52C29FC}" destId="{83757A77-B26F-408F-9CCA-F7046C0EED43}" srcOrd="11" destOrd="0" presId="urn:microsoft.com/office/officeart/2008/layout/AscendingPictureAccentProcess"/>
    <dgm:cxn modelId="{82EFD673-6D49-4652-88A0-1EE82106A47A}" type="presParOf" srcId="{DD557E7E-E9DE-428F-8287-FEDAE52C29FC}" destId="{B0AC9209-3362-4FB9-A245-A32D6A836E68}" srcOrd="12" destOrd="0" presId="urn:microsoft.com/office/officeart/2008/layout/AscendingPictureAccentProcess"/>
    <dgm:cxn modelId="{5C90D51C-9AAD-4FFF-90BA-B177F9B328AC}" type="presParOf" srcId="{DD557E7E-E9DE-428F-8287-FEDAE52C29FC}" destId="{CF0F6452-9C44-467A-9F42-342A60A766E7}" srcOrd="13" destOrd="0" presId="urn:microsoft.com/office/officeart/2008/layout/AscendingPictureAccentProcess"/>
    <dgm:cxn modelId="{97E810E0-B993-44A3-973F-32EC44939915}" type="presParOf" srcId="{DD557E7E-E9DE-428F-8287-FEDAE52C29FC}" destId="{B36A5C51-0C30-41E1-9209-F0B58335CFAC}" srcOrd="14" destOrd="0" presId="urn:microsoft.com/office/officeart/2008/layout/AscendingPictureAccentProcess"/>
    <dgm:cxn modelId="{E13D701A-3C36-4BEE-AB83-94F799E1F87C}" type="presParOf" srcId="{B36A5C51-0C30-41E1-9209-F0B58335CFAC}" destId="{C7865993-B5F9-47EE-9AE6-B9DCF7D08969}" srcOrd="0" destOrd="0" presId="urn:microsoft.com/office/officeart/2008/layout/AscendingPictureAccentProcess"/>
    <dgm:cxn modelId="{81DC900A-B73F-486F-A758-1C4BAE41A994}" type="presParOf" srcId="{DD557E7E-E9DE-428F-8287-FEDAE52C29FC}" destId="{0E7A04E0-603D-4F18-9869-B5A209E6A3EF}" srcOrd="15" destOrd="0" presId="urn:microsoft.com/office/officeart/2008/layout/AscendingPictureAccentProcess"/>
    <dgm:cxn modelId="{58849C0C-EDF6-4335-BAE8-1593C6E90935}" type="presParOf" srcId="{DD557E7E-E9DE-428F-8287-FEDAE52C29FC}" destId="{18758305-15B7-42AF-9528-C656F59C50A7}" srcOrd="16" destOrd="0" presId="urn:microsoft.com/office/officeart/2008/layout/AscendingPictureAccentProcess"/>
    <dgm:cxn modelId="{A5C575F8-27ED-46A2-87E0-9B4F5DC88A33}" type="presParOf" srcId="{18758305-15B7-42AF-9528-C656F59C50A7}" destId="{73F4DF4C-91E0-4E81-8B97-A928CBB69D60}" srcOrd="0" destOrd="0" presId="urn:microsoft.com/office/officeart/2008/layout/AscendingPictureAccentProcess"/>
    <dgm:cxn modelId="{8297A998-EF6C-4292-9234-E8C6C7794C21}" type="presParOf" srcId="{DD557E7E-E9DE-428F-8287-FEDAE52C29FC}" destId="{B52CE270-E409-4A6D-8A7E-6BBFD2D57C4E}" srcOrd="17" destOrd="0" presId="urn:microsoft.com/office/officeart/2008/layout/AscendingPictureAccentProcess"/>
    <dgm:cxn modelId="{D4BD1D2C-9CCE-43B9-8DDB-3174EA6168F3}" type="presParOf" srcId="{DD557E7E-E9DE-428F-8287-FEDAE52C29FC}" destId="{91AB4E6C-FE1D-4FC2-939A-6FEAD5C5E052}" srcOrd="18" destOrd="0" presId="urn:microsoft.com/office/officeart/2008/layout/AscendingPictureAccentProcess"/>
    <dgm:cxn modelId="{B1789E86-B06E-4FE3-B339-CCAD2F31F2E1}" type="presParOf" srcId="{91AB4E6C-FE1D-4FC2-939A-6FEAD5C5E052}" destId="{C50910DA-8D68-4979-A68F-02EA19B68EB8}" srcOrd="0" destOrd="0" presId="urn:microsoft.com/office/officeart/2008/layout/AscendingPictureAccentProcess"/>
    <dgm:cxn modelId="{6FA7D374-35DD-4F29-A9F1-3110D497A067}" type="presParOf" srcId="{DD557E7E-E9DE-428F-8287-FEDAE52C29FC}" destId="{1DEFECAF-BE24-4E5E-B7AE-1EB69A1C040F}" srcOrd="19" destOrd="0" presId="urn:microsoft.com/office/officeart/2008/layout/AscendingPictureAccentProcess"/>
    <dgm:cxn modelId="{B6C5D5A7-0F8A-4A46-AB24-475111A7A576}" type="presParOf" srcId="{DD557E7E-E9DE-428F-8287-FEDAE52C29FC}" destId="{F904075C-C1D9-4CE9-9E8B-E0597A9571BE}" srcOrd="20" destOrd="0" presId="urn:microsoft.com/office/officeart/2008/layout/AscendingPictureAccentProcess"/>
    <dgm:cxn modelId="{D9AA239A-9C5C-4DBC-8C14-9EFD80FF9A83}" type="presParOf" srcId="{F904075C-C1D9-4CE9-9E8B-E0597A9571BE}" destId="{5E5E0367-E601-4FB5-A796-0C2BA4D07C7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AAD5-A4F7-4D8A-96B9-3607CA1C2FF4}">
      <dsp:nvSpPr>
        <dsp:cNvPr id="0" name=""/>
        <dsp:cNvSpPr/>
      </dsp:nvSpPr>
      <dsp:spPr>
        <a:xfrm>
          <a:off x="1973645" y="129369"/>
          <a:ext cx="1597325" cy="1038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客户获取</a:t>
          </a:r>
        </a:p>
      </dsp:txBody>
      <dsp:txXfrm>
        <a:off x="2024329" y="180053"/>
        <a:ext cx="1495957" cy="936893"/>
      </dsp:txXfrm>
    </dsp:sp>
    <dsp:sp modelId="{81C1C992-28A9-44CC-9007-BAE465F04307}">
      <dsp:nvSpPr>
        <dsp:cNvPr id="0" name=""/>
        <dsp:cNvSpPr/>
      </dsp:nvSpPr>
      <dsp:spPr>
        <a:xfrm>
          <a:off x="698407" y="648500"/>
          <a:ext cx="4147801" cy="4147801"/>
        </a:xfrm>
        <a:custGeom>
          <a:avLst/>
          <a:gdLst/>
          <a:ahLst/>
          <a:cxnLst/>
          <a:rect l="0" t="0" r="0" b="0"/>
          <a:pathLst>
            <a:path>
              <a:moveTo>
                <a:pt x="3086444" y="263978"/>
              </a:moveTo>
              <a:arcTo wR="2073900" hR="2073900" stAng="17953466" swAng="121149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EFD2B-59A6-4327-AC07-15623F08BCC5}">
      <dsp:nvSpPr>
        <dsp:cNvPr id="0" name=""/>
        <dsp:cNvSpPr/>
      </dsp:nvSpPr>
      <dsp:spPr>
        <a:xfrm>
          <a:off x="3946041" y="1562399"/>
          <a:ext cx="1597325" cy="1038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客户转化</a:t>
          </a:r>
        </a:p>
      </dsp:txBody>
      <dsp:txXfrm>
        <a:off x="3996725" y="1613083"/>
        <a:ext cx="1495957" cy="936893"/>
      </dsp:txXfrm>
    </dsp:sp>
    <dsp:sp modelId="{53BDBD86-5525-4226-8CAC-BEBF7FA77246}">
      <dsp:nvSpPr>
        <dsp:cNvPr id="0" name=""/>
        <dsp:cNvSpPr/>
      </dsp:nvSpPr>
      <dsp:spPr>
        <a:xfrm>
          <a:off x="698407" y="648500"/>
          <a:ext cx="4147801" cy="4147801"/>
        </a:xfrm>
        <a:custGeom>
          <a:avLst/>
          <a:gdLst/>
          <a:ahLst/>
          <a:cxnLst/>
          <a:rect l="0" t="0" r="0" b="0"/>
          <a:pathLst>
            <a:path>
              <a:moveTo>
                <a:pt x="4142825" y="2217472"/>
              </a:moveTo>
              <a:arcTo wR="2073900" hR="2073900" stAng="21838178" swAng="13596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30CB8-83FB-47CB-BD30-1C3797ABC942}">
      <dsp:nvSpPr>
        <dsp:cNvPr id="0" name=""/>
        <dsp:cNvSpPr/>
      </dsp:nvSpPr>
      <dsp:spPr>
        <a:xfrm>
          <a:off x="3192653" y="3881091"/>
          <a:ext cx="1597325" cy="1038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客户营销</a:t>
          </a:r>
        </a:p>
      </dsp:txBody>
      <dsp:txXfrm>
        <a:off x="3243337" y="3931775"/>
        <a:ext cx="1495957" cy="936893"/>
      </dsp:txXfrm>
    </dsp:sp>
    <dsp:sp modelId="{99C5CBE0-2CAA-4FFA-B12A-F8988E8ADD7A}">
      <dsp:nvSpPr>
        <dsp:cNvPr id="0" name=""/>
        <dsp:cNvSpPr/>
      </dsp:nvSpPr>
      <dsp:spPr>
        <a:xfrm>
          <a:off x="698407" y="648500"/>
          <a:ext cx="4147801" cy="4147801"/>
        </a:xfrm>
        <a:custGeom>
          <a:avLst/>
          <a:gdLst/>
          <a:ahLst/>
          <a:cxnLst/>
          <a:rect l="0" t="0" r="0" b="0"/>
          <a:pathLst>
            <a:path>
              <a:moveTo>
                <a:pt x="2328397" y="4132126"/>
              </a:moveTo>
              <a:arcTo wR="2073900" hR="2073900" stAng="4977074" swAng="8458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D7ED2-0AAF-4D59-BDD9-C04143D37606}">
      <dsp:nvSpPr>
        <dsp:cNvPr id="0" name=""/>
        <dsp:cNvSpPr/>
      </dsp:nvSpPr>
      <dsp:spPr>
        <a:xfrm>
          <a:off x="754636" y="3881091"/>
          <a:ext cx="1597325" cy="1038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客户服务</a:t>
          </a:r>
        </a:p>
      </dsp:txBody>
      <dsp:txXfrm>
        <a:off x="805320" y="3931775"/>
        <a:ext cx="1495957" cy="936893"/>
      </dsp:txXfrm>
    </dsp:sp>
    <dsp:sp modelId="{37ACD205-89C4-460D-980E-9514FC1546E0}">
      <dsp:nvSpPr>
        <dsp:cNvPr id="0" name=""/>
        <dsp:cNvSpPr/>
      </dsp:nvSpPr>
      <dsp:spPr>
        <a:xfrm>
          <a:off x="698407" y="648500"/>
          <a:ext cx="4147801" cy="4147801"/>
        </a:xfrm>
        <a:custGeom>
          <a:avLst/>
          <a:gdLst/>
          <a:ahLst/>
          <a:cxnLst/>
          <a:rect l="0" t="0" r="0" b="0"/>
          <a:pathLst>
            <a:path>
              <a:moveTo>
                <a:pt x="220018" y="3003515"/>
              </a:moveTo>
              <a:arcTo wR="2073900" hR="2073900" stAng="9202133" swAng="13596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F4392-65BE-4CF5-8120-71F9C0EEF46D}">
      <dsp:nvSpPr>
        <dsp:cNvPr id="0" name=""/>
        <dsp:cNvSpPr/>
      </dsp:nvSpPr>
      <dsp:spPr>
        <a:xfrm>
          <a:off x="1248" y="1562399"/>
          <a:ext cx="1597325" cy="1038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客户挽留</a:t>
          </a:r>
        </a:p>
      </dsp:txBody>
      <dsp:txXfrm>
        <a:off x="51932" y="1613083"/>
        <a:ext cx="1495957" cy="936893"/>
      </dsp:txXfrm>
    </dsp:sp>
    <dsp:sp modelId="{FADD6397-3C69-4442-B16B-EE110F4BD18A}">
      <dsp:nvSpPr>
        <dsp:cNvPr id="0" name=""/>
        <dsp:cNvSpPr/>
      </dsp:nvSpPr>
      <dsp:spPr>
        <a:xfrm>
          <a:off x="698407" y="648500"/>
          <a:ext cx="4147801" cy="4147801"/>
        </a:xfrm>
        <a:custGeom>
          <a:avLst/>
          <a:gdLst/>
          <a:ahLst/>
          <a:cxnLst/>
          <a:rect l="0" t="0" r="0" b="0"/>
          <a:pathLst>
            <a:path>
              <a:moveTo>
                <a:pt x="498872" y="724697"/>
              </a:moveTo>
              <a:arcTo wR="2073900" hR="2073900" stAng="13235044" swAng="121149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3D534-01E4-48DD-A642-29E351E03647}">
      <dsp:nvSpPr>
        <dsp:cNvPr id="0" name=""/>
        <dsp:cNvSpPr/>
      </dsp:nvSpPr>
      <dsp:spPr>
        <a:xfrm>
          <a:off x="1182427" y="0"/>
          <a:ext cx="5521796" cy="55217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客户应用</a:t>
          </a:r>
        </a:p>
      </dsp:txBody>
      <dsp:txXfrm>
        <a:off x="2907988" y="276089"/>
        <a:ext cx="2070673" cy="552179"/>
      </dsp:txXfrm>
    </dsp:sp>
    <dsp:sp modelId="{8B537DF2-AC68-4AFF-93A7-B478271EB1C9}">
      <dsp:nvSpPr>
        <dsp:cNvPr id="0" name=""/>
        <dsp:cNvSpPr/>
      </dsp:nvSpPr>
      <dsp:spPr>
        <a:xfrm>
          <a:off x="1596561" y="828269"/>
          <a:ext cx="4693526" cy="4693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客户标签</a:t>
          </a:r>
        </a:p>
      </dsp:txBody>
      <dsp:txXfrm>
        <a:off x="2931283" y="1098147"/>
        <a:ext cx="2024083" cy="539755"/>
      </dsp:txXfrm>
    </dsp:sp>
    <dsp:sp modelId="{E410FA32-B59C-498B-9A3A-8C04D050C53D}">
      <dsp:nvSpPr>
        <dsp:cNvPr id="0" name=""/>
        <dsp:cNvSpPr/>
      </dsp:nvSpPr>
      <dsp:spPr>
        <a:xfrm>
          <a:off x="2010696" y="1656538"/>
          <a:ext cx="3865257" cy="38652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客户模型</a:t>
          </a:r>
        </a:p>
      </dsp:txBody>
      <dsp:txXfrm>
        <a:off x="2943189" y="1923241"/>
        <a:ext cx="2000270" cy="533405"/>
      </dsp:txXfrm>
    </dsp:sp>
    <dsp:sp modelId="{4EA947C9-F9AC-4669-8DDD-B0AF8E3D4066}">
      <dsp:nvSpPr>
        <dsp:cNvPr id="0" name=""/>
        <dsp:cNvSpPr/>
      </dsp:nvSpPr>
      <dsp:spPr>
        <a:xfrm>
          <a:off x="2424831" y="2484808"/>
          <a:ext cx="3036987" cy="30369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数据资源</a:t>
          </a:r>
        </a:p>
      </dsp:txBody>
      <dsp:txXfrm>
        <a:off x="3123338" y="2758137"/>
        <a:ext cx="1639973" cy="546657"/>
      </dsp:txXfrm>
    </dsp:sp>
    <dsp:sp modelId="{50B4144F-5264-4E0F-8D4E-55FA3BFE85EF}">
      <dsp:nvSpPr>
        <dsp:cNvPr id="0" name=""/>
        <dsp:cNvSpPr/>
      </dsp:nvSpPr>
      <dsp:spPr>
        <a:xfrm>
          <a:off x="2838965" y="3313077"/>
          <a:ext cx="2208718" cy="22087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数据仓库</a:t>
          </a:r>
        </a:p>
      </dsp:txBody>
      <dsp:txXfrm>
        <a:off x="3162425" y="3865257"/>
        <a:ext cx="1561799" cy="11043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13A71-5A91-41E1-8261-C90DF9F40A91}">
      <dsp:nvSpPr>
        <dsp:cNvPr id="0" name=""/>
        <dsp:cNvSpPr/>
      </dsp:nvSpPr>
      <dsp:spPr>
        <a:xfrm>
          <a:off x="4021936" y="0"/>
          <a:ext cx="2188976" cy="218919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F3088C-3E09-4D36-A753-FC21CDEA9EE8}">
      <dsp:nvSpPr>
        <dsp:cNvPr id="0" name=""/>
        <dsp:cNvSpPr/>
      </dsp:nvSpPr>
      <dsp:spPr>
        <a:xfrm>
          <a:off x="4505227" y="792430"/>
          <a:ext cx="1221572" cy="61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资源定义</a:t>
          </a:r>
        </a:p>
      </dsp:txBody>
      <dsp:txXfrm>
        <a:off x="4505227" y="792430"/>
        <a:ext cx="1221572" cy="610723"/>
      </dsp:txXfrm>
    </dsp:sp>
    <dsp:sp modelId="{AF55102E-4B61-4061-B732-AFD02B1A085A}">
      <dsp:nvSpPr>
        <dsp:cNvPr id="0" name=""/>
        <dsp:cNvSpPr/>
      </dsp:nvSpPr>
      <dsp:spPr>
        <a:xfrm>
          <a:off x="3413819" y="1258020"/>
          <a:ext cx="2188976" cy="218919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F98A45-429E-4B14-900F-6D672CDECECC}">
      <dsp:nvSpPr>
        <dsp:cNvPr id="0" name=""/>
        <dsp:cNvSpPr/>
      </dsp:nvSpPr>
      <dsp:spPr>
        <a:xfrm>
          <a:off x="3894646" y="2052773"/>
          <a:ext cx="1221572" cy="61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资源概览</a:t>
          </a:r>
        </a:p>
      </dsp:txBody>
      <dsp:txXfrm>
        <a:off x="3894646" y="2052773"/>
        <a:ext cx="1221572" cy="610723"/>
      </dsp:txXfrm>
    </dsp:sp>
    <dsp:sp modelId="{A0E6EB76-40BE-4E31-B73F-A3A3A045D0F1}">
      <dsp:nvSpPr>
        <dsp:cNvPr id="0" name=""/>
        <dsp:cNvSpPr/>
      </dsp:nvSpPr>
      <dsp:spPr>
        <a:xfrm>
          <a:off x="4021936" y="2520684"/>
          <a:ext cx="2188976" cy="218919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19E142-CE78-4F2B-9423-D7CBC986EFBB}">
      <dsp:nvSpPr>
        <dsp:cNvPr id="0" name=""/>
        <dsp:cNvSpPr/>
      </dsp:nvSpPr>
      <dsp:spPr>
        <a:xfrm>
          <a:off x="4505227" y="3313115"/>
          <a:ext cx="1221572" cy="61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资源生成</a:t>
          </a:r>
        </a:p>
      </dsp:txBody>
      <dsp:txXfrm>
        <a:off x="4505227" y="3313115"/>
        <a:ext cx="1221572" cy="610723"/>
      </dsp:txXfrm>
    </dsp:sp>
    <dsp:sp modelId="{6F940D89-2DF2-4ACD-909A-62B8E1423FBE}">
      <dsp:nvSpPr>
        <dsp:cNvPr id="0" name=""/>
        <dsp:cNvSpPr/>
      </dsp:nvSpPr>
      <dsp:spPr>
        <a:xfrm>
          <a:off x="3569852" y="3923838"/>
          <a:ext cx="1880606" cy="188151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DED50F-319E-4462-AF7F-E69B2FB0D2A1}">
      <dsp:nvSpPr>
        <dsp:cNvPr id="0" name=""/>
        <dsp:cNvSpPr/>
      </dsp:nvSpPr>
      <dsp:spPr>
        <a:xfrm>
          <a:off x="3894646" y="4573457"/>
          <a:ext cx="1221572" cy="61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资源查询</a:t>
          </a:r>
        </a:p>
      </dsp:txBody>
      <dsp:txXfrm>
        <a:off x="3894646" y="4573457"/>
        <a:ext cx="1221572" cy="6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1CC96-5306-4191-8F98-8363D0F038EA}">
      <dsp:nvSpPr>
        <dsp:cNvPr id="0" name=""/>
        <dsp:cNvSpPr/>
      </dsp:nvSpPr>
      <dsp:spPr>
        <a:xfrm>
          <a:off x="992342" y="0"/>
          <a:ext cx="1780371" cy="9890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模型来源</a:t>
          </a:r>
        </a:p>
      </dsp:txBody>
      <dsp:txXfrm>
        <a:off x="1021312" y="28970"/>
        <a:ext cx="1722431" cy="931155"/>
      </dsp:txXfrm>
    </dsp:sp>
    <dsp:sp modelId="{C2CE5EE7-674A-40FC-BFBE-DF635106C857}">
      <dsp:nvSpPr>
        <dsp:cNvPr id="0" name=""/>
        <dsp:cNvSpPr/>
      </dsp:nvSpPr>
      <dsp:spPr>
        <a:xfrm>
          <a:off x="3563989" y="0"/>
          <a:ext cx="1780371" cy="9890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模型结果</a:t>
          </a:r>
        </a:p>
      </dsp:txBody>
      <dsp:txXfrm>
        <a:off x="3592959" y="28970"/>
        <a:ext cx="1722431" cy="931155"/>
      </dsp:txXfrm>
    </dsp:sp>
    <dsp:sp modelId="{3B0F4C8D-B283-472E-BDAB-D3CB438EE8A0}">
      <dsp:nvSpPr>
        <dsp:cNvPr id="0" name=""/>
        <dsp:cNvSpPr/>
      </dsp:nvSpPr>
      <dsp:spPr>
        <a:xfrm>
          <a:off x="2797440" y="4203653"/>
          <a:ext cx="741821" cy="741821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019A20-200B-418C-8E0E-E7F7541D7DF6}">
      <dsp:nvSpPr>
        <dsp:cNvPr id="0" name=""/>
        <dsp:cNvSpPr/>
      </dsp:nvSpPr>
      <dsp:spPr>
        <a:xfrm>
          <a:off x="942887" y="3893077"/>
          <a:ext cx="4450927" cy="300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45CB25-592C-4877-925E-CD5DC57A879A}">
      <dsp:nvSpPr>
        <dsp:cNvPr id="0" name=""/>
        <dsp:cNvSpPr/>
      </dsp:nvSpPr>
      <dsp:spPr>
        <a:xfrm>
          <a:off x="3563989" y="3026630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更新频次</a:t>
          </a:r>
        </a:p>
      </dsp:txBody>
      <dsp:txXfrm>
        <a:off x="3604547" y="3067188"/>
        <a:ext cx="1699255" cy="749723"/>
      </dsp:txXfrm>
    </dsp:sp>
    <dsp:sp modelId="{B3769243-2326-4951-9767-D540AF2C51E9}">
      <dsp:nvSpPr>
        <dsp:cNvPr id="0" name=""/>
        <dsp:cNvSpPr/>
      </dsp:nvSpPr>
      <dsp:spPr>
        <a:xfrm>
          <a:off x="3563989" y="2136445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/>
            <a:t>存储</a:t>
          </a:r>
          <a:r>
            <a:rPr lang="zh-CN" altLang="en-US" sz="2900" kern="1200" dirty="0"/>
            <a:t>方式</a:t>
          </a:r>
        </a:p>
      </dsp:txBody>
      <dsp:txXfrm>
        <a:off x="3604547" y="2177003"/>
        <a:ext cx="1699255" cy="749723"/>
      </dsp:txXfrm>
    </dsp:sp>
    <dsp:sp modelId="{1ECF6786-4B00-4151-877B-11762832ED68}">
      <dsp:nvSpPr>
        <dsp:cNvPr id="0" name=""/>
        <dsp:cNvSpPr/>
      </dsp:nvSpPr>
      <dsp:spPr>
        <a:xfrm>
          <a:off x="3563989" y="1246259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字段内容</a:t>
          </a:r>
        </a:p>
      </dsp:txBody>
      <dsp:txXfrm>
        <a:off x="3604547" y="1286817"/>
        <a:ext cx="1699255" cy="749723"/>
      </dsp:txXfrm>
    </dsp:sp>
    <dsp:sp modelId="{326F3986-8E6B-4F2E-9348-12D0A2E6EC29}">
      <dsp:nvSpPr>
        <dsp:cNvPr id="0" name=""/>
        <dsp:cNvSpPr/>
      </dsp:nvSpPr>
      <dsp:spPr>
        <a:xfrm>
          <a:off x="992342" y="3026630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模型算法</a:t>
          </a:r>
        </a:p>
      </dsp:txBody>
      <dsp:txXfrm>
        <a:off x="1032900" y="3067188"/>
        <a:ext cx="1699255" cy="749723"/>
      </dsp:txXfrm>
    </dsp:sp>
    <dsp:sp modelId="{F7A39331-DD15-4B62-B439-92FD0999E5A9}">
      <dsp:nvSpPr>
        <dsp:cNvPr id="0" name=""/>
        <dsp:cNvSpPr/>
      </dsp:nvSpPr>
      <dsp:spPr>
        <a:xfrm>
          <a:off x="992342" y="2136445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设定条件</a:t>
          </a:r>
        </a:p>
      </dsp:txBody>
      <dsp:txXfrm>
        <a:off x="1032900" y="2177003"/>
        <a:ext cx="1699255" cy="749723"/>
      </dsp:txXfrm>
    </dsp:sp>
    <dsp:sp modelId="{BED898A0-7908-4202-A306-82A5E82D0BBC}">
      <dsp:nvSpPr>
        <dsp:cNvPr id="0" name=""/>
        <dsp:cNvSpPr/>
      </dsp:nvSpPr>
      <dsp:spPr>
        <a:xfrm>
          <a:off x="992342" y="1246259"/>
          <a:ext cx="1780371" cy="8308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/>
            <a:t>引用资源</a:t>
          </a:r>
          <a:endParaRPr lang="zh-CN" altLang="en-US" sz="2900" kern="1200" dirty="0"/>
        </a:p>
      </dsp:txBody>
      <dsp:txXfrm>
        <a:off x="1032900" y="1286817"/>
        <a:ext cx="1699255" cy="749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2A867-8C45-4D85-85D6-CA8DC9D02A46}">
      <dsp:nvSpPr>
        <dsp:cNvPr id="0" name=""/>
        <dsp:cNvSpPr/>
      </dsp:nvSpPr>
      <dsp:spPr>
        <a:xfrm>
          <a:off x="1083576" y="808888"/>
          <a:ext cx="3089142" cy="30894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客户标签</a:t>
          </a:r>
        </a:p>
      </dsp:txBody>
      <dsp:txXfrm>
        <a:off x="1535970" y="1261333"/>
        <a:ext cx="2184354" cy="2184600"/>
      </dsp:txXfrm>
    </dsp:sp>
    <dsp:sp modelId="{13A0FF24-1BB9-4ABE-8AE2-850B6FE43D79}">
      <dsp:nvSpPr>
        <dsp:cNvPr id="0" name=""/>
        <dsp:cNvSpPr/>
      </dsp:nvSpPr>
      <dsp:spPr>
        <a:xfrm>
          <a:off x="2846446" y="668128"/>
          <a:ext cx="343449" cy="3435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7B63CA-407E-436D-A479-AB617126DA07}">
      <dsp:nvSpPr>
        <dsp:cNvPr id="0" name=""/>
        <dsp:cNvSpPr/>
      </dsp:nvSpPr>
      <dsp:spPr>
        <a:xfrm>
          <a:off x="2033447" y="3668832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5CEE31-4D23-4128-91D8-6A5C38C14A8B}">
      <dsp:nvSpPr>
        <dsp:cNvPr id="0" name=""/>
        <dsp:cNvSpPr/>
      </dsp:nvSpPr>
      <dsp:spPr>
        <a:xfrm>
          <a:off x="4371691" y="2062730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805574-160B-4BCA-9BA0-EDB4C7A7F8E8}">
      <dsp:nvSpPr>
        <dsp:cNvPr id="0" name=""/>
        <dsp:cNvSpPr/>
      </dsp:nvSpPr>
      <dsp:spPr>
        <a:xfrm>
          <a:off x="3181658" y="3933748"/>
          <a:ext cx="343449" cy="3435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F3E9CA-B3D5-413E-BA38-3CBFD59843DC}">
      <dsp:nvSpPr>
        <dsp:cNvPr id="0" name=""/>
        <dsp:cNvSpPr/>
      </dsp:nvSpPr>
      <dsp:spPr>
        <a:xfrm>
          <a:off x="2103151" y="1156455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9FE1B0-96B8-433A-BF70-E06C9E8CA16A}">
      <dsp:nvSpPr>
        <dsp:cNvPr id="0" name=""/>
        <dsp:cNvSpPr/>
      </dsp:nvSpPr>
      <dsp:spPr>
        <a:xfrm>
          <a:off x="1319301" y="2581014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AB287-7EDF-4931-9770-D39F6D1E2667}">
      <dsp:nvSpPr>
        <dsp:cNvPr id="0" name=""/>
        <dsp:cNvSpPr/>
      </dsp:nvSpPr>
      <dsp:spPr>
        <a:xfrm>
          <a:off x="117862" y="1366512"/>
          <a:ext cx="1255934" cy="12556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定义规则</a:t>
          </a:r>
        </a:p>
      </dsp:txBody>
      <dsp:txXfrm>
        <a:off x="301789" y="1550397"/>
        <a:ext cx="888080" cy="887876"/>
      </dsp:txXfrm>
    </dsp:sp>
    <dsp:sp modelId="{D1D66BA4-4F16-4091-8BFE-FAB3478ED020}">
      <dsp:nvSpPr>
        <dsp:cNvPr id="0" name=""/>
        <dsp:cNvSpPr/>
      </dsp:nvSpPr>
      <dsp:spPr>
        <a:xfrm>
          <a:off x="2499195" y="1167283"/>
          <a:ext cx="343449" cy="3435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36A661-B4E4-4AF4-9BCE-788E1FCFBB25}">
      <dsp:nvSpPr>
        <dsp:cNvPr id="0" name=""/>
        <dsp:cNvSpPr/>
      </dsp:nvSpPr>
      <dsp:spPr>
        <a:xfrm>
          <a:off x="236359" y="2990299"/>
          <a:ext cx="620996" cy="6211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6BD988-BA6A-486F-B8B5-8DE030D0B21D}">
      <dsp:nvSpPr>
        <dsp:cNvPr id="0" name=""/>
        <dsp:cNvSpPr/>
      </dsp:nvSpPr>
      <dsp:spPr>
        <a:xfrm>
          <a:off x="4490187" y="775683"/>
          <a:ext cx="1255934" cy="12556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打标签</a:t>
          </a:r>
        </a:p>
      </dsp:txBody>
      <dsp:txXfrm>
        <a:off x="4674114" y="959568"/>
        <a:ext cx="888080" cy="887876"/>
      </dsp:txXfrm>
    </dsp:sp>
    <dsp:sp modelId="{86166ED7-42D2-49DB-B407-59347111D387}">
      <dsp:nvSpPr>
        <dsp:cNvPr id="0" name=""/>
        <dsp:cNvSpPr/>
      </dsp:nvSpPr>
      <dsp:spPr>
        <a:xfrm>
          <a:off x="3929389" y="1642617"/>
          <a:ext cx="343449" cy="3435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91279B-A7C1-4368-889C-54202B9C1AAE}">
      <dsp:nvSpPr>
        <dsp:cNvPr id="0" name=""/>
        <dsp:cNvSpPr/>
      </dsp:nvSpPr>
      <dsp:spPr>
        <a:xfrm>
          <a:off x="0" y="3729467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628935-54EB-4F36-B469-EFDD96259B74}">
      <dsp:nvSpPr>
        <dsp:cNvPr id="0" name=""/>
        <dsp:cNvSpPr/>
      </dsp:nvSpPr>
      <dsp:spPr>
        <a:xfrm>
          <a:off x="2481452" y="3375041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16873A-0924-44E1-B5D0-65822D09011E}">
      <dsp:nvSpPr>
        <dsp:cNvPr id="0" name=""/>
        <dsp:cNvSpPr/>
      </dsp:nvSpPr>
      <dsp:spPr>
        <a:xfrm>
          <a:off x="5080768" y="2946266"/>
          <a:ext cx="1255934" cy="12556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查询</a:t>
          </a:r>
        </a:p>
      </dsp:txBody>
      <dsp:txXfrm>
        <a:off x="5264695" y="3130151"/>
        <a:ext cx="888080" cy="887876"/>
      </dsp:txXfrm>
    </dsp:sp>
    <dsp:sp modelId="{235CAEF3-6C0A-4C92-84F7-CD4375B82699}">
      <dsp:nvSpPr>
        <dsp:cNvPr id="0" name=""/>
        <dsp:cNvSpPr/>
      </dsp:nvSpPr>
      <dsp:spPr>
        <a:xfrm>
          <a:off x="4726546" y="2902234"/>
          <a:ext cx="249032" cy="2490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594DF-A0A1-482F-8E8E-7C93542BE93D}">
      <dsp:nvSpPr>
        <dsp:cNvPr id="0" name=""/>
        <dsp:cNvSpPr/>
      </dsp:nvSpPr>
      <dsp:spPr>
        <a:xfrm rot="5400000">
          <a:off x="2406815" y="99292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姓名</a:t>
          </a:r>
        </a:p>
      </dsp:txBody>
      <dsp:txXfrm rot="-5400000">
        <a:off x="2710776" y="236945"/>
        <a:ext cx="907526" cy="1043134"/>
      </dsp:txXfrm>
    </dsp:sp>
    <dsp:sp modelId="{69DED5B3-4244-4526-BF6D-FB0693E3F8B8}">
      <dsp:nvSpPr>
        <dsp:cNvPr id="0" name=""/>
        <dsp:cNvSpPr/>
      </dsp:nvSpPr>
      <dsp:spPr>
        <a:xfrm>
          <a:off x="3863767" y="303877"/>
          <a:ext cx="1691240" cy="90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6E78E-24A4-4867-8AA0-8BBDE50FFF8E}">
      <dsp:nvSpPr>
        <dsp:cNvPr id="0" name=""/>
        <dsp:cNvSpPr/>
      </dsp:nvSpPr>
      <dsp:spPr>
        <a:xfrm rot="5400000">
          <a:off x="982900" y="99292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286861" y="236945"/>
        <a:ext cx="907526" cy="1043134"/>
      </dsp:txXfrm>
    </dsp:sp>
    <dsp:sp modelId="{F2CD54E9-1ED0-45A2-B98C-33A3052F62AC}">
      <dsp:nvSpPr>
        <dsp:cNvPr id="0" name=""/>
        <dsp:cNvSpPr/>
      </dsp:nvSpPr>
      <dsp:spPr>
        <a:xfrm rot="5400000">
          <a:off x="1692130" y="1385605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手机号</a:t>
          </a:r>
        </a:p>
      </dsp:txBody>
      <dsp:txXfrm rot="-5400000">
        <a:off x="1996091" y="1523258"/>
        <a:ext cx="907526" cy="1043134"/>
      </dsp:txXfrm>
    </dsp:sp>
    <dsp:sp modelId="{C371B090-4C8A-49FE-9500-5867F7A69357}">
      <dsp:nvSpPr>
        <dsp:cNvPr id="0" name=""/>
        <dsp:cNvSpPr/>
      </dsp:nvSpPr>
      <dsp:spPr>
        <a:xfrm>
          <a:off x="99393" y="1590190"/>
          <a:ext cx="1636684" cy="90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14800-4FB3-4942-A2C9-B2B3EFE00CCA}">
      <dsp:nvSpPr>
        <dsp:cNvPr id="0" name=""/>
        <dsp:cNvSpPr/>
      </dsp:nvSpPr>
      <dsp:spPr>
        <a:xfrm rot="5400000">
          <a:off x="3116045" y="1385605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420006" y="1523258"/>
        <a:ext cx="907526" cy="1043134"/>
      </dsp:txXfrm>
    </dsp:sp>
    <dsp:sp modelId="{DC7A419E-F3F3-49D9-A48E-4AE3097DABE8}">
      <dsp:nvSpPr>
        <dsp:cNvPr id="0" name=""/>
        <dsp:cNvSpPr/>
      </dsp:nvSpPr>
      <dsp:spPr>
        <a:xfrm rot="5400000">
          <a:off x="2406815" y="2671917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证件号</a:t>
          </a:r>
        </a:p>
      </dsp:txBody>
      <dsp:txXfrm rot="-5400000">
        <a:off x="2710776" y="2809570"/>
        <a:ext cx="907526" cy="1043134"/>
      </dsp:txXfrm>
    </dsp:sp>
    <dsp:sp modelId="{D1E58097-7514-4763-9B19-34212CBB21ED}">
      <dsp:nvSpPr>
        <dsp:cNvPr id="0" name=""/>
        <dsp:cNvSpPr/>
      </dsp:nvSpPr>
      <dsp:spPr>
        <a:xfrm>
          <a:off x="3863767" y="2876503"/>
          <a:ext cx="1691240" cy="90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E4A9B-A858-453F-AEFE-D085EA0106D8}">
      <dsp:nvSpPr>
        <dsp:cNvPr id="0" name=""/>
        <dsp:cNvSpPr/>
      </dsp:nvSpPr>
      <dsp:spPr>
        <a:xfrm rot="5400000">
          <a:off x="982900" y="2671917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286861" y="2809570"/>
        <a:ext cx="907526" cy="1043134"/>
      </dsp:txXfrm>
    </dsp:sp>
    <dsp:sp modelId="{88BD6939-AC51-403A-968E-E65A37358F4E}">
      <dsp:nvSpPr>
        <dsp:cNvPr id="0" name=""/>
        <dsp:cNvSpPr/>
      </dsp:nvSpPr>
      <dsp:spPr>
        <a:xfrm rot="5400000">
          <a:off x="1692130" y="3958230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客户号</a:t>
          </a:r>
        </a:p>
      </dsp:txBody>
      <dsp:txXfrm rot="-5400000">
        <a:off x="1996091" y="4095883"/>
        <a:ext cx="907526" cy="1043134"/>
      </dsp:txXfrm>
    </dsp:sp>
    <dsp:sp modelId="{980B8E53-9FD0-45CE-A1CA-30E4C864B9C8}">
      <dsp:nvSpPr>
        <dsp:cNvPr id="0" name=""/>
        <dsp:cNvSpPr/>
      </dsp:nvSpPr>
      <dsp:spPr>
        <a:xfrm>
          <a:off x="99393" y="4162815"/>
          <a:ext cx="1636684" cy="90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模糊查找</a:t>
          </a:r>
        </a:p>
      </dsp:txBody>
      <dsp:txXfrm>
        <a:off x="99393" y="4162815"/>
        <a:ext cx="1636684" cy="909269"/>
      </dsp:txXfrm>
    </dsp:sp>
    <dsp:sp modelId="{9B579506-6636-48DC-9278-ACA346518D3E}">
      <dsp:nvSpPr>
        <dsp:cNvPr id="0" name=""/>
        <dsp:cNvSpPr/>
      </dsp:nvSpPr>
      <dsp:spPr>
        <a:xfrm rot="5400000">
          <a:off x="3116045" y="3958230"/>
          <a:ext cx="1515448" cy="131844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420006" y="4095883"/>
        <a:ext cx="907526" cy="10431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222B7-FD92-4C37-A2C1-FD4DB07687F7}">
      <dsp:nvSpPr>
        <dsp:cNvPr id="0" name=""/>
        <dsp:cNvSpPr/>
      </dsp:nvSpPr>
      <dsp:spPr>
        <a:xfrm>
          <a:off x="673069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快速认知</a:t>
          </a:r>
        </a:p>
      </dsp:txBody>
      <dsp:txXfrm>
        <a:off x="873270" y="1070277"/>
        <a:ext cx="1051056" cy="834588"/>
      </dsp:txXfrm>
    </dsp:sp>
    <dsp:sp modelId="{4ACD62F5-FC1A-4026-9D63-341513E12C88}">
      <dsp:nvSpPr>
        <dsp:cNvPr id="0" name=""/>
        <dsp:cNvSpPr/>
      </dsp:nvSpPr>
      <dsp:spPr>
        <a:xfrm>
          <a:off x="5732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200" kern="1200" dirty="0"/>
        </a:p>
      </dsp:txBody>
      <dsp:txXfrm>
        <a:off x="127894" y="858771"/>
        <a:ext cx="589847" cy="589847"/>
      </dsp:txXfrm>
    </dsp:sp>
    <dsp:sp modelId="{B3BD13FF-FEBF-41A7-A351-036D0C98F055}">
      <dsp:nvSpPr>
        <dsp:cNvPr id="0" name=""/>
        <dsp:cNvSpPr/>
      </dsp:nvSpPr>
      <dsp:spPr>
        <a:xfrm>
          <a:off x="2758498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存款画像</a:t>
          </a:r>
        </a:p>
      </dsp:txBody>
      <dsp:txXfrm>
        <a:off x="2958700" y="1070277"/>
        <a:ext cx="1051056" cy="834588"/>
      </dsp:txXfrm>
    </dsp:sp>
    <dsp:sp modelId="{4FD2DF8B-E027-4A3F-968B-F53278A1D4AE}">
      <dsp:nvSpPr>
        <dsp:cNvPr id="0" name=""/>
        <dsp:cNvSpPr/>
      </dsp:nvSpPr>
      <dsp:spPr>
        <a:xfrm>
          <a:off x="2091161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200" kern="1200" dirty="0"/>
        </a:p>
      </dsp:txBody>
      <dsp:txXfrm>
        <a:off x="2213323" y="858771"/>
        <a:ext cx="589847" cy="589847"/>
      </dsp:txXfrm>
    </dsp:sp>
    <dsp:sp modelId="{C2F4B37F-7A76-4ADF-BF33-13122EDDF0B1}">
      <dsp:nvSpPr>
        <dsp:cNvPr id="0" name=""/>
        <dsp:cNvSpPr/>
      </dsp:nvSpPr>
      <dsp:spPr>
        <a:xfrm>
          <a:off x="4843928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业务推荐</a:t>
          </a:r>
        </a:p>
      </dsp:txBody>
      <dsp:txXfrm>
        <a:off x="5044129" y="1070277"/>
        <a:ext cx="1051056" cy="834588"/>
      </dsp:txXfrm>
    </dsp:sp>
    <dsp:sp modelId="{D2C2C018-2B0A-4AAE-8529-C9A72B258609}">
      <dsp:nvSpPr>
        <dsp:cNvPr id="0" name=""/>
        <dsp:cNvSpPr/>
      </dsp:nvSpPr>
      <dsp:spPr>
        <a:xfrm>
          <a:off x="4176590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200" kern="1200" dirty="0"/>
        </a:p>
      </dsp:txBody>
      <dsp:txXfrm>
        <a:off x="4298752" y="858771"/>
        <a:ext cx="589847" cy="589847"/>
      </dsp:txXfrm>
    </dsp:sp>
    <dsp:sp modelId="{9D747B03-0881-4095-AAD0-E3A67F764338}">
      <dsp:nvSpPr>
        <dsp:cNvPr id="0" name=""/>
        <dsp:cNvSpPr/>
      </dsp:nvSpPr>
      <dsp:spPr>
        <a:xfrm>
          <a:off x="6929357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贷款画像</a:t>
          </a:r>
        </a:p>
      </dsp:txBody>
      <dsp:txXfrm>
        <a:off x="7129558" y="1070277"/>
        <a:ext cx="1051056" cy="834588"/>
      </dsp:txXfrm>
    </dsp:sp>
    <dsp:sp modelId="{3DE30892-BA90-49B2-8A4A-30D265BBD4FF}">
      <dsp:nvSpPr>
        <dsp:cNvPr id="0" name=""/>
        <dsp:cNvSpPr/>
      </dsp:nvSpPr>
      <dsp:spPr>
        <a:xfrm>
          <a:off x="6262020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 </a:t>
          </a:r>
        </a:p>
      </dsp:txBody>
      <dsp:txXfrm>
        <a:off x="6384182" y="858771"/>
        <a:ext cx="589847" cy="589847"/>
      </dsp:txXfrm>
    </dsp:sp>
    <dsp:sp modelId="{8D65038E-8A4D-4111-93E3-106CC5E1DD58}">
      <dsp:nvSpPr>
        <dsp:cNvPr id="0" name=""/>
        <dsp:cNvSpPr/>
      </dsp:nvSpPr>
      <dsp:spPr>
        <a:xfrm>
          <a:off x="9014786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理财产品</a:t>
          </a:r>
        </a:p>
      </dsp:txBody>
      <dsp:txXfrm>
        <a:off x="9214988" y="1070277"/>
        <a:ext cx="1051056" cy="834588"/>
      </dsp:txXfrm>
    </dsp:sp>
    <dsp:sp modelId="{2AEE9F27-3EE9-486B-B83F-81BE8A9A0B49}">
      <dsp:nvSpPr>
        <dsp:cNvPr id="0" name=""/>
        <dsp:cNvSpPr/>
      </dsp:nvSpPr>
      <dsp:spPr>
        <a:xfrm>
          <a:off x="8347449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8469611" y="858771"/>
        <a:ext cx="589847" cy="589847"/>
      </dsp:txXfrm>
    </dsp:sp>
    <dsp:sp modelId="{FA36A8D2-17AE-41A2-9D45-192EC613A146}">
      <dsp:nvSpPr>
        <dsp:cNvPr id="0" name=""/>
        <dsp:cNvSpPr/>
      </dsp:nvSpPr>
      <dsp:spPr>
        <a:xfrm>
          <a:off x="11100216" y="1070277"/>
          <a:ext cx="1251257" cy="8345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扩展信息</a:t>
          </a:r>
        </a:p>
      </dsp:txBody>
      <dsp:txXfrm>
        <a:off x="11300417" y="1070277"/>
        <a:ext cx="1051056" cy="834588"/>
      </dsp:txXfrm>
    </dsp:sp>
    <dsp:sp modelId="{C950F4ED-48A7-4757-9435-342402B09711}">
      <dsp:nvSpPr>
        <dsp:cNvPr id="0" name=""/>
        <dsp:cNvSpPr/>
      </dsp:nvSpPr>
      <dsp:spPr>
        <a:xfrm>
          <a:off x="10432878" y="736609"/>
          <a:ext cx="834171" cy="834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dirty="0"/>
        </a:p>
      </dsp:txBody>
      <dsp:txXfrm>
        <a:off x="10555040" y="858771"/>
        <a:ext cx="589847" cy="58984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99176-CD5B-4603-A971-7A211DC6192A}">
      <dsp:nvSpPr>
        <dsp:cNvPr id="0" name=""/>
        <dsp:cNvSpPr/>
      </dsp:nvSpPr>
      <dsp:spPr>
        <a:xfrm rot="5400000">
          <a:off x="-252697" y="3713686"/>
          <a:ext cx="1142214" cy="13891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1D973-92D9-4355-8693-ACC4F3001AD4}">
      <dsp:nvSpPr>
        <dsp:cNvPr id="0" name=""/>
        <dsp:cNvSpPr/>
      </dsp:nvSpPr>
      <dsp:spPr>
        <a:xfrm>
          <a:off x="1986" y="2972792"/>
          <a:ext cx="1543530" cy="92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客户图像</a:t>
          </a:r>
        </a:p>
      </dsp:txBody>
      <dsp:txXfrm>
        <a:off x="29111" y="2999917"/>
        <a:ext cx="1489280" cy="871868"/>
      </dsp:txXfrm>
    </dsp:sp>
    <dsp:sp modelId="{25128D28-AE51-40D3-A77E-82749F6F606A}">
      <dsp:nvSpPr>
        <dsp:cNvPr id="0" name=""/>
        <dsp:cNvSpPr/>
      </dsp:nvSpPr>
      <dsp:spPr>
        <a:xfrm>
          <a:off x="326126" y="4292510"/>
          <a:ext cx="2037462" cy="13891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E25AC-4532-4FE4-8F8C-B48EEB4A4232}">
      <dsp:nvSpPr>
        <dsp:cNvPr id="0" name=""/>
        <dsp:cNvSpPr/>
      </dsp:nvSpPr>
      <dsp:spPr>
        <a:xfrm>
          <a:off x="1986" y="4130440"/>
          <a:ext cx="1543530" cy="92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基本信息</a:t>
          </a:r>
        </a:p>
      </dsp:txBody>
      <dsp:txXfrm>
        <a:off x="29111" y="4157565"/>
        <a:ext cx="1489280" cy="871868"/>
      </dsp:txXfrm>
    </dsp:sp>
    <dsp:sp modelId="{15E51A69-501D-4B12-921E-A1CAA17E74D6}">
      <dsp:nvSpPr>
        <dsp:cNvPr id="0" name=""/>
        <dsp:cNvSpPr/>
      </dsp:nvSpPr>
      <dsp:spPr>
        <a:xfrm rot="16200000">
          <a:off x="1800198" y="3713686"/>
          <a:ext cx="1142214" cy="13891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9ED88-6A2E-4B58-81FB-2B2F86574CE2}">
      <dsp:nvSpPr>
        <dsp:cNvPr id="0" name=""/>
        <dsp:cNvSpPr/>
      </dsp:nvSpPr>
      <dsp:spPr>
        <a:xfrm>
          <a:off x="2054882" y="4130440"/>
          <a:ext cx="1543530" cy="92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客户标签</a:t>
          </a:r>
        </a:p>
      </dsp:txBody>
      <dsp:txXfrm>
        <a:off x="2082007" y="4157565"/>
        <a:ext cx="1489280" cy="871868"/>
      </dsp:txXfrm>
    </dsp:sp>
    <dsp:sp modelId="{8D80DCC8-D5A0-4BEC-ABCE-105779938E54}">
      <dsp:nvSpPr>
        <dsp:cNvPr id="0" name=""/>
        <dsp:cNvSpPr/>
      </dsp:nvSpPr>
      <dsp:spPr>
        <a:xfrm>
          <a:off x="2054882" y="2972792"/>
          <a:ext cx="1543530" cy="92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快速认知</a:t>
          </a:r>
        </a:p>
      </dsp:txBody>
      <dsp:txXfrm>
        <a:off x="2082007" y="2999917"/>
        <a:ext cx="1489280" cy="87186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F73A7-A38F-4A80-B546-0397F4A41BEE}">
      <dsp:nvSpPr>
        <dsp:cNvPr id="0" name=""/>
        <dsp:cNvSpPr/>
      </dsp:nvSpPr>
      <dsp:spPr>
        <a:xfrm>
          <a:off x="965067" y="367346"/>
          <a:ext cx="3526735" cy="122478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EF3A1-FCB7-4BE6-864D-A96432B7D675}">
      <dsp:nvSpPr>
        <dsp:cNvPr id="0" name=""/>
        <dsp:cNvSpPr/>
      </dsp:nvSpPr>
      <dsp:spPr>
        <a:xfrm>
          <a:off x="2392165" y="3366438"/>
          <a:ext cx="683475" cy="43742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C2295-2978-4F59-8F97-BFE8DBECED8B}">
      <dsp:nvSpPr>
        <dsp:cNvPr id="0" name=""/>
        <dsp:cNvSpPr/>
      </dsp:nvSpPr>
      <dsp:spPr>
        <a:xfrm>
          <a:off x="1093561" y="3716378"/>
          <a:ext cx="3280684" cy="82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查询条件</a:t>
          </a:r>
        </a:p>
      </dsp:txBody>
      <dsp:txXfrm>
        <a:off x="1093561" y="3716378"/>
        <a:ext cx="3280684" cy="820171"/>
      </dsp:txXfrm>
    </dsp:sp>
    <dsp:sp modelId="{937909C3-D8DD-487E-9426-8FD94F699157}">
      <dsp:nvSpPr>
        <dsp:cNvPr id="0" name=""/>
        <dsp:cNvSpPr/>
      </dsp:nvSpPr>
      <dsp:spPr>
        <a:xfrm>
          <a:off x="2247268" y="1686728"/>
          <a:ext cx="1230256" cy="1230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教师</a:t>
          </a:r>
        </a:p>
      </dsp:txBody>
      <dsp:txXfrm>
        <a:off x="2427435" y="1866895"/>
        <a:ext cx="869922" cy="869922"/>
      </dsp:txXfrm>
    </dsp:sp>
    <dsp:sp modelId="{C0C02865-FE75-46E9-9766-D34D7D92401F}">
      <dsp:nvSpPr>
        <dsp:cNvPr id="0" name=""/>
        <dsp:cNvSpPr/>
      </dsp:nvSpPr>
      <dsp:spPr>
        <a:xfrm>
          <a:off x="1366951" y="763762"/>
          <a:ext cx="1230256" cy="1230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公务员</a:t>
          </a:r>
        </a:p>
      </dsp:txBody>
      <dsp:txXfrm>
        <a:off x="1547118" y="943929"/>
        <a:ext cx="869922" cy="869922"/>
      </dsp:txXfrm>
    </dsp:sp>
    <dsp:sp modelId="{708B57F3-2574-4F87-B7F0-09832E1ED1A6}">
      <dsp:nvSpPr>
        <dsp:cNvPr id="0" name=""/>
        <dsp:cNvSpPr/>
      </dsp:nvSpPr>
      <dsp:spPr>
        <a:xfrm>
          <a:off x="2624547" y="466313"/>
          <a:ext cx="1230256" cy="1230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20-50</a:t>
          </a:r>
          <a:r>
            <a:rPr lang="zh-CN" altLang="en-US" sz="2600" kern="1200" dirty="0"/>
            <a:t>万</a:t>
          </a:r>
        </a:p>
      </dsp:txBody>
      <dsp:txXfrm>
        <a:off x="2804714" y="646480"/>
        <a:ext cx="869922" cy="869922"/>
      </dsp:txXfrm>
    </dsp:sp>
    <dsp:sp modelId="{F603F1A8-836D-40A2-A774-C4B18F2A3E1D}">
      <dsp:nvSpPr>
        <dsp:cNvPr id="0" name=""/>
        <dsp:cNvSpPr/>
      </dsp:nvSpPr>
      <dsp:spPr>
        <a:xfrm>
          <a:off x="820171" y="216981"/>
          <a:ext cx="3827464" cy="306197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E166C-66B8-48C5-8BD9-3B30A2727102}">
      <dsp:nvSpPr>
        <dsp:cNvPr id="0" name=""/>
        <dsp:cNvSpPr/>
      </dsp:nvSpPr>
      <dsp:spPr>
        <a:xfrm>
          <a:off x="6835" y="381910"/>
          <a:ext cx="2042945" cy="1225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每日生成</a:t>
          </a:r>
        </a:p>
      </dsp:txBody>
      <dsp:txXfrm>
        <a:off x="42736" y="417811"/>
        <a:ext cx="1971143" cy="1153965"/>
      </dsp:txXfrm>
    </dsp:sp>
    <dsp:sp modelId="{9A65E0B7-9C62-4668-8327-C2AC5658B66A}">
      <dsp:nvSpPr>
        <dsp:cNvPr id="0" name=""/>
        <dsp:cNvSpPr/>
      </dsp:nvSpPr>
      <dsp:spPr>
        <a:xfrm>
          <a:off x="2229560" y="741468"/>
          <a:ext cx="433104" cy="50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229560" y="842798"/>
        <a:ext cx="303173" cy="303990"/>
      </dsp:txXfrm>
    </dsp:sp>
    <dsp:sp modelId="{763A93ED-5C98-4FE4-A19A-E731F0B231E5}">
      <dsp:nvSpPr>
        <dsp:cNvPr id="0" name=""/>
        <dsp:cNvSpPr/>
      </dsp:nvSpPr>
      <dsp:spPr>
        <a:xfrm>
          <a:off x="2866959" y="381910"/>
          <a:ext cx="2042945" cy="1225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系统推送</a:t>
          </a:r>
        </a:p>
      </dsp:txBody>
      <dsp:txXfrm>
        <a:off x="2902860" y="417811"/>
        <a:ext cx="1971143" cy="1153965"/>
      </dsp:txXfrm>
    </dsp:sp>
    <dsp:sp modelId="{63F0E558-D850-4BEB-BC23-2C585C037693}">
      <dsp:nvSpPr>
        <dsp:cNvPr id="0" name=""/>
        <dsp:cNvSpPr/>
      </dsp:nvSpPr>
      <dsp:spPr>
        <a:xfrm>
          <a:off x="5089684" y="741468"/>
          <a:ext cx="433104" cy="50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5089684" y="842798"/>
        <a:ext cx="303173" cy="303990"/>
      </dsp:txXfrm>
    </dsp:sp>
    <dsp:sp modelId="{50916719-0B05-4A33-9BCC-399E21AAA513}">
      <dsp:nvSpPr>
        <dsp:cNvPr id="0" name=""/>
        <dsp:cNvSpPr/>
      </dsp:nvSpPr>
      <dsp:spPr>
        <a:xfrm>
          <a:off x="5727083" y="381910"/>
          <a:ext cx="2042945" cy="1225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/>
            <a:t>我的客户</a:t>
          </a:r>
          <a:endParaRPr lang="zh-CN" altLang="en-US" sz="3300" kern="1200" dirty="0"/>
        </a:p>
      </dsp:txBody>
      <dsp:txXfrm>
        <a:off x="5762984" y="417811"/>
        <a:ext cx="1971143" cy="1153965"/>
      </dsp:txXfrm>
    </dsp:sp>
    <dsp:sp modelId="{87141C46-C4B4-4731-A6FF-05227E7FEE5B}">
      <dsp:nvSpPr>
        <dsp:cNvPr id="0" name=""/>
        <dsp:cNvSpPr/>
      </dsp:nvSpPr>
      <dsp:spPr>
        <a:xfrm rot="5400000">
          <a:off x="6532003" y="1750684"/>
          <a:ext cx="433104" cy="50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 rot="-5400000">
        <a:off x="6596561" y="1787457"/>
        <a:ext cx="303990" cy="303173"/>
      </dsp:txXfrm>
    </dsp:sp>
    <dsp:sp modelId="{BDD04F56-4EE4-4C38-B928-B60280DF9F43}">
      <dsp:nvSpPr>
        <dsp:cNvPr id="0" name=""/>
        <dsp:cNvSpPr/>
      </dsp:nvSpPr>
      <dsp:spPr>
        <a:xfrm>
          <a:off x="5727083" y="2424856"/>
          <a:ext cx="2042945" cy="1225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处理登记</a:t>
          </a:r>
        </a:p>
      </dsp:txBody>
      <dsp:txXfrm>
        <a:off x="5762984" y="2460757"/>
        <a:ext cx="1971143" cy="1153965"/>
      </dsp:txXfrm>
    </dsp:sp>
    <dsp:sp modelId="{9E3094DC-EFAB-4616-B4AE-7CE6A7E5248B}">
      <dsp:nvSpPr>
        <dsp:cNvPr id="0" name=""/>
        <dsp:cNvSpPr/>
      </dsp:nvSpPr>
      <dsp:spPr>
        <a:xfrm rot="10800000">
          <a:off x="5114199" y="2784414"/>
          <a:ext cx="433104" cy="50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 rot="10800000">
        <a:off x="5244130" y="2885744"/>
        <a:ext cx="303173" cy="303990"/>
      </dsp:txXfrm>
    </dsp:sp>
    <dsp:sp modelId="{8560AA44-6619-4A43-B7D6-58CC9C44C201}">
      <dsp:nvSpPr>
        <dsp:cNvPr id="0" name=""/>
        <dsp:cNvSpPr/>
      </dsp:nvSpPr>
      <dsp:spPr>
        <a:xfrm>
          <a:off x="2866959" y="2424856"/>
          <a:ext cx="2042945" cy="1225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历史查询</a:t>
          </a:r>
        </a:p>
      </dsp:txBody>
      <dsp:txXfrm>
        <a:off x="2902860" y="2460757"/>
        <a:ext cx="1971143" cy="115396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05D8E-789E-4BBE-9DCA-B9FB3A267B83}">
      <dsp:nvSpPr>
        <dsp:cNvPr id="0" name=""/>
        <dsp:cNvSpPr/>
      </dsp:nvSpPr>
      <dsp:spPr>
        <a:xfrm>
          <a:off x="-6202925" y="-948956"/>
          <a:ext cx="7383704" cy="738370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1D373-ED88-4C17-9EC7-3CAC2C5B74B3}">
      <dsp:nvSpPr>
        <dsp:cNvPr id="0" name=""/>
        <dsp:cNvSpPr/>
      </dsp:nvSpPr>
      <dsp:spPr>
        <a:xfrm>
          <a:off x="439667" y="288881"/>
          <a:ext cx="5963409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存款积分</a:t>
          </a:r>
        </a:p>
      </dsp:txBody>
      <dsp:txXfrm>
        <a:off x="439667" y="288881"/>
        <a:ext cx="5963409" cy="577544"/>
      </dsp:txXfrm>
    </dsp:sp>
    <dsp:sp modelId="{3D8A6229-B4F1-411D-9834-F95CB43813FB}">
      <dsp:nvSpPr>
        <dsp:cNvPr id="0" name=""/>
        <dsp:cNvSpPr/>
      </dsp:nvSpPr>
      <dsp:spPr>
        <a:xfrm>
          <a:off x="78702" y="216688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141BDC-9210-4A2B-A014-0126CA931CFF}">
      <dsp:nvSpPr>
        <dsp:cNvPr id="0" name=""/>
        <dsp:cNvSpPr/>
      </dsp:nvSpPr>
      <dsp:spPr>
        <a:xfrm>
          <a:off x="914737" y="1155088"/>
          <a:ext cx="5488340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消费积分</a:t>
          </a:r>
        </a:p>
      </dsp:txBody>
      <dsp:txXfrm>
        <a:off x="914737" y="1155088"/>
        <a:ext cx="5488340" cy="577544"/>
      </dsp:txXfrm>
    </dsp:sp>
    <dsp:sp modelId="{EB638E2A-544C-4C4B-86B4-1832389B65A0}">
      <dsp:nvSpPr>
        <dsp:cNvPr id="0" name=""/>
        <dsp:cNvSpPr/>
      </dsp:nvSpPr>
      <dsp:spPr>
        <a:xfrm>
          <a:off x="553772" y="1082895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2B9381-3959-484D-AA65-87653E04E93A}">
      <dsp:nvSpPr>
        <dsp:cNvPr id="0" name=""/>
        <dsp:cNvSpPr/>
      </dsp:nvSpPr>
      <dsp:spPr>
        <a:xfrm>
          <a:off x="1131974" y="2021294"/>
          <a:ext cx="5271102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理财积分</a:t>
          </a:r>
        </a:p>
      </dsp:txBody>
      <dsp:txXfrm>
        <a:off x="1131974" y="2021294"/>
        <a:ext cx="5271102" cy="577544"/>
      </dsp:txXfrm>
    </dsp:sp>
    <dsp:sp modelId="{BC8B64DC-FDCB-4DDF-8FE6-DB5DF7D64440}">
      <dsp:nvSpPr>
        <dsp:cNvPr id="0" name=""/>
        <dsp:cNvSpPr/>
      </dsp:nvSpPr>
      <dsp:spPr>
        <a:xfrm>
          <a:off x="771009" y="1949101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9D00B1-1D96-44C9-AC36-8975CDCE2037}">
      <dsp:nvSpPr>
        <dsp:cNvPr id="0" name=""/>
        <dsp:cNvSpPr/>
      </dsp:nvSpPr>
      <dsp:spPr>
        <a:xfrm>
          <a:off x="1131974" y="2886952"/>
          <a:ext cx="5271102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贷款积分</a:t>
          </a:r>
        </a:p>
      </dsp:txBody>
      <dsp:txXfrm>
        <a:off x="1131974" y="2886952"/>
        <a:ext cx="5271102" cy="577544"/>
      </dsp:txXfrm>
    </dsp:sp>
    <dsp:sp modelId="{8C5266DB-68E8-449B-BF3A-4C900B772FF5}">
      <dsp:nvSpPr>
        <dsp:cNvPr id="0" name=""/>
        <dsp:cNvSpPr/>
      </dsp:nvSpPr>
      <dsp:spPr>
        <a:xfrm>
          <a:off x="771009" y="2814759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2C0F53-2D6E-4AA6-8025-63DC85DDA740}">
      <dsp:nvSpPr>
        <dsp:cNvPr id="0" name=""/>
        <dsp:cNvSpPr/>
      </dsp:nvSpPr>
      <dsp:spPr>
        <a:xfrm>
          <a:off x="914737" y="3753159"/>
          <a:ext cx="5488340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银行卡积分</a:t>
          </a:r>
        </a:p>
      </dsp:txBody>
      <dsp:txXfrm>
        <a:off x="914737" y="3753159"/>
        <a:ext cx="5488340" cy="577544"/>
      </dsp:txXfrm>
    </dsp:sp>
    <dsp:sp modelId="{F65D6126-C2AD-4E4E-AE0B-C11D9A473303}">
      <dsp:nvSpPr>
        <dsp:cNvPr id="0" name=""/>
        <dsp:cNvSpPr/>
      </dsp:nvSpPr>
      <dsp:spPr>
        <a:xfrm>
          <a:off x="553772" y="3680966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D85F1A-2859-4A28-AFAB-5FBC64F8278E}">
      <dsp:nvSpPr>
        <dsp:cNvPr id="0" name=""/>
        <dsp:cNvSpPr/>
      </dsp:nvSpPr>
      <dsp:spPr>
        <a:xfrm>
          <a:off x="439667" y="4619366"/>
          <a:ext cx="5963409" cy="5775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842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电子银行积分</a:t>
          </a:r>
        </a:p>
      </dsp:txBody>
      <dsp:txXfrm>
        <a:off x="439667" y="4619366"/>
        <a:ext cx="5963409" cy="577544"/>
      </dsp:txXfrm>
    </dsp:sp>
    <dsp:sp modelId="{DCBB17EC-4A06-4691-B5C4-262A6080F4E9}">
      <dsp:nvSpPr>
        <dsp:cNvPr id="0" name=""/>
        <dsp:cNvSpPr/>
      </dsp:nvSpPr>
      <dsp:spPr>
        <a:xfrm>
          <a:off x="78702" y="4547172"/>
          <a:ext cx="721930" cy="721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640F-09F2-463D-BE58-DA7B76F0B177}">
      <dsp:nvSpPr>
        <dsp:cNvPr id="0" name=""/>
        <dsp:cNvSpPr/>
      </dsp:nvSpPr>
      <dsp:spPr>
        <a:xfrm>
          <a:off x="1637778" y="294220"/>
          <a:ext cx="2235040" cy="2235040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客户建档</a:t>
          </a:r>
        </a:p>
      </dsp:txBody>
      <dsp:txXfrm>
        <a:off x="2292406" y="948848"/>
        <a:ext cx="1580412" cy="1580412"/>
      </dsp:txXfrm>
    </dsp:sp>
    <dsp:sp modelId="{7BD6BD2A-D3F6-44C6-A78A-A8E59C525CA7}">
      <dsp:nvSpPr>
        <dsp:cNvPr id="0" name=""/>
        <dsp:cNvSpPr/>
      </dsp:nvSpPr>
      <dsp:spPr>
        <a:xfrm rot="5400000">
          <a:off x="3976053" y="294220"/>
          <a:ext cx="2235040" cy="2235040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n-ea"/>
              <a:ea typeface="+mn-ea"/>
            </a:rPr>
            <a:t>客户维护</a:t>
          </a:r>
        </a:p>
      </dsp:txBody>
      <dsp:txXfrm rot="-5400000">
        <a:off x="3976053" y="948848"/>
        <a:ext cx="1580412" cy="1580412"/>
      </dsp:txXfrm>
    </dsp:sp>
    <dsp:sp modelId="{57CAD542-F297-45A3-A516-15F9B7E9EE99}">
      <dsp:nvSpPr>
        <dsp:cNvPr id="0" name=""/>
        <dsp:cNvSpPr/>
      </dsp:nvSpPr>
      <dsp:spPr>
        <a:xfrm rot="10800000">
          <a:off x="3976053" y="2632495"/>
          <a:ext cx="2235040" cy="2235040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n-ea"/>
              <a:ea typeface="+mn-ea"/>
            </a:rPr>
            <a:t>客户分配</a:t>
          </a:r>
        </a:p>
      </dsp:txBody>
      <dsp:txXfrm rot="10800000">
        <a:off x="3976053" y="2632495"/>
        <a:ext cx="1580412" cy="1580412"/>
      </dsp:txXfrm>
    </dsp:sp>
    <dsp:sp modelId="{8919B0DC-D8F0-47AD-848E-02815871E5A4}">
      <dsp:nvSpPr>
        <dsp:cNvPr id="0" name=""/>
        <dsp:cNvSpPr/>
      </dsp:nvSpPr>
      <dsp:spPr>
        <a:xfrm rot="16200000">
          <a:off x="1637778" y="2632495"/>
          <a:ext cx="2235040" cy="2235040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n-ea"/>
              <a:ea typeface="+mn-ea"/>
            </a:rPr>
            <a:t>我的客户</a:t>
          </a:r>
        </a:p>
      </dsp:txBody>
      <dsp:txXfrm rot="5400000">
        <a:off x="2292406" y="2632495"/>
        <a:ext cx="1580412" cy="1580412"/>
      </dsp:txXfrm>
    </dsp:sp>
    <dsp:sp modelId="{1F18B4F1-31DE-4ABE-85A4-8D18D3B68C0F}">
      <dsp:nvSpPr>
        <dsp:cNvPr id="0" name=""/>
        <dsp:cNvSpPr/>
      </dsp:nvSpPr>
      <dsp:spPr>
        <a:xfrm>
          <a:off x="3538594" y="2116319"/>
          <a:ext cx="771682" cy="67102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FCB6AB-6A85-4062-A601-7C65C807D139}">
      <dsp:nvSpPr>
        <dsp:cNvPr id="0" name=""/>
        <dsp:cNvSpPr/>
      </dsp:nvSpPr>
      <dsp:spPr>
        <a:xfrm rot="10800000">
          <a:off x="3538594" y="2374407"/>
          <a:ext cx="771682" cy="67102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547D2-DC4F-403C-9AF0-F9E8D6AFC358}">
      <dsp:nvSpPr>
        <dsp:cNvPr id="0" name=""/>
        <dsp:cNvSpPr/>
      </dsp:nvSpPr>
      <dsp:spPr>
        <a:xfrm>
          <a:off x="115479" y="2239460"/>
          <a:ext cx="1667181" cy="54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客户积分</a:t>
          </a:r>
        </a:p>
      </dsp:txBody>
      <dsp:txXfrm>
        <a:off x="115479" y="2239460"/>
        <a:ext cx="1667181" cy="549412"/>
      </dsp:txXfrm>
    </dsp:sp>
    <dsp:sp modelId="{86AD5E1C-B4DE-4E45-AC75-BCD6E6DB75C7}">
      <dsp:nvSpPr>
        <dsp:cNvPr id="0" name=""/>
        <dsp:cNvSpPr/>
      </dsp:nvSpPr>
      <dsp:spPr>
        <a:xfrm>
          <a:off x="113584" y="2072363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E4204F-6EB4-4599-A1D4-B7893A0205E6}">
      <dsp:nvSpPr>
        <dsp:cNvPr id="0" name=""/>
        <dsp:cNvSpPr/>
      </dsp:nvSpPr>
      <dsp:spPr>
        <a:xfrm>
          <a:off x="206416" y="1886700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5B7F66-4BBA-45EF-8AC4-443D450A10C1}">
      <dsp:nvSpPr>
        <dsp:cNvPr id="0" name=""/>
        <dsp:cNvSpPr/>
      </dsp:nvSpPr>
      <dsp:spPr>
        <a:xfrm>
          <a:off x="429212" y="1923832"/>
          <a:ext cx="208397" cy="208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3A485-5354-4461-96A9-2281075CBD35}">
      <dsp:nvSpPr>
        <dsp:cNvPr id="0" name=""/>
        <dsp:cNvSpPr/>
      </dsp:nvSpPr>
      <dsp:spPr>
        <a:xfrm>
          <a:off x="614875" y="1719603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B57FA5-EFA5-4052-BD5E-B07B32739087}">
      <dsp:nvSpPr>
        <dsp:cNvPr id="0" name=""/>
        <dsp:cNvSpPr/>
      </dsp:nvSpPr>
      <dsp:spPr>
        <a:xfrm>
          <a:off x="856238" y="1645337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63080C-845E-4040-9148-5282CA189044}">
      <dsp:nvSpPr>
        <dsp:cNvPr id="0" name=""/>
        <dsp:cNvSpPr/>
      </dsp:nvSpPr>
      <dsp:spPr>
        <a:xfrm>
          <a:off x="1153299" y="1775302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210FA2-8C5D-41E3-A626-714D88F8A55F}">
      <dsp:nvSpPr>
        <dsp:cNvPr id="0" name=""/>
        <dsp:cNvSpPr/>
      </dsp:nvSpPr>
      <dsp:spPr>
        <a:xfrm>
          <a:off x="1338963" y="1868133"/>
          <a:ext cx="208397" cy="208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DE04E-7723-4E35-9E17-05C5EECBBFCC}">
      <dsp:nvSpPr>
        <dsp:cNvPr id="0" name=""/>
        <dsp:cNvSpPr/>
      </dsp:nvSpPr>
      <dsp:spPr>
        <a:xfrm>
          <a:off x="1598891" y="2072363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B410C2-6ABC-474B-BA94-9F0303E4211E}">
      <dsp:nvSpPr>
        <dsp:cNvPr id="0" name=""/>
        <dsp:cNvSpPr/>
      </dsp:nvSpPr>
      <dsp:spPr>
        <a:xfrm>
          <a:off x="1710289" y="2276593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9A9E7B-11E5-48DB-B750-B80C07F0DDDE}">
      <dsp:nvSpPr>
        <dsp:cNvPr id="0" name=""/>
        <dsp:cNvSpPr/>
      </dsp:nvSpPr>
      <dsp:spPr>
        <a:xfrm>
          <a:off x="744840" y="1886700"/>
          <a:ext cx="341014" cy="341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C71AF1-4DEE-48F0-B498-268663E1413D}">
      <dsp:nvSpPr>
        <dsp:cNvPr id="0" name=""/>
        <dsp:cNvSpPr/>
      </dsp:nvSpPr>
      <dsp:spPr>
        <a:xfrm>
          <a:off x="20753" y="2592221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01DA53-4F57-4FF5-A01B-0595753F7A15}">
      <dsp:nvSpPr>
        <dsp:cNvPr id="0" name=""/>
        <dsp:cNvSpPr/>
      </dsp:nvSpPr>
      <dsp:spPr>
        <a:xfrm>
          <a:off x="132151" y="2759318"/>
          <a:ext cx="208397" cy="208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7848BB-59D4-4E2D-AB0A-7BDC4E86807F}">
      <dsp:nvSpPr>
        <dsp:cNvPr id="0" name=""/>
        <dsp:cNvSpPr/>
      </dsp:nvSpPr>
      <dsp:spPr>
        <a:xfrm>
          <a:off x="410646" y="2907848"/>
          <a:ext cx="303123" cy="3031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049B78-0734-42E0-B7AF-B559565EEC5A}">
      <dsp:nvSpPr>
        <dsp:cNvPr id="0" name=""/>
        <dsp:cNvSpPr/>
      </dsp:nvSpPr>
      <dsp:spPr>
        <a:xfrm>
          <a:off x="800539" y="3149211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F7B5AA-AC5B-4051-8601-C2812CC21CE6}">
      <dsp:nvSpPr>
        <dsp:cNvPr id="0" name=""/>
        <dsp:cNvSpPr/>
      </dsp:nvSpPr>
      <dsp:spPr>
        <a:xfrm>
          <a:off x="874804" y="2907848"/>
          <a:ext cx="208397" cy="208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C4D2C7-0F48-4901-A9E0-16792F3D1A3A}">
      <dsp:nvSpPr>
        <dsp:cNvPr id="0" name=""/>
        <dsp:cNvSpPr/>
      </dsp:nvSpPr>
      <dsp:spPr>
        <a:xfrm>
          <a:off x="1060468" y="3167777"/>
          <a:ext cx="132616" cy="13261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00369-4FCD-445E-B36E-C5875A3DEEEF}">
      <dsp:nvSpPr>
        <dsp:cNvPr id="0" name=""/>
        <dsp:cNvSpPr/>
      </dsp:nvSpPr>
      <dsp:spPr>
        <a:xfrm>
          <a:off x="1227565" y="2870716"/>
          <a:ext cx="303123" cy="30312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3BC117-4468-480E-9927-EC73214959A6}">
      <dsp:nvSpPr>
        <dsp:cNvPr id="0" name=""/>
        <dsp:cNvSpPr/>
      </dsp:nvSpPr>
      <dsp:spPr>
        <a:xfrm>
          <a:off x="1636024" y="2796450"/>
          <a:ext cx="208397" cy="208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669BA3-3D6B-4439-9034-7A61FA1715F6}">
      <dsp:nvSpPr>
        <dsp:cNvPr id="0" name=""/>
        <dsp:cNvSpPr/>
      </dsp:nvSpPr>
      <dsp:spPr>
        <a:xfrm>
          <a:off x="1844422" y="1923524"/>
          <a:ext cx="612034" cy="116844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A7C08E-5AB3-48CC-96E3-9481AF3CB9A6}">
      <dsp:nvSpPr>
        <dsp:cNvPr id="0" name=""/>
        <dsp:cNvSpPr/>
      </dsp:nvSpPr>
      <dsp:spPr>
        <a:xfrm>
          <a:off x="2456456" y="1924091"/>
          <a:ext cx="1669184" cy="116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网点兑换</a:t>
          </a:r>
        </a:p>
      </dsp:txBody>
      <dsp:txXfrm>
        <a:off x="2456456" y="1924091"/>
        <a:ext cx="1669184" cy="1168429"/>
      </dsp:txXfrm>
    </dsp:sp>
    <dsp:sp modelId="{CA044786-783C-441D-868D-FA74457B93DB}">
      <dsp:nvSpPr>
        <dsp:cNvPr id="0" name=""/>
        <dsp:cNvSpPr/>
      </dsp:nvSpPr>
      <dsp:spPr>
        <a:xfrm>
          <a:off x="4125641" y="1923524"/>
          <a:ext cx="612034" cy="116844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C2F441-3892-4B76-A308-F1E9DCDD05A8}">
      <dsp:nvSpPr>
        <dsp:cNvPr id="0" name=""/>
        <dsp:cNvSpPr/>
      </dsp:nvSpPr>
      <dsp:spPr>
        <a:xfrm>
          <a:off x="4737675" y="1924091"/>
          <a:ext cx="1669184" cy="116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线上兑换</a:t>
          </a:r>
        </a:p>
      </dsp:txBody>
      <dsp:txXfrm>
        <a:off x="4737675" y="1924091"/>
        <a:ext cx="1669184" cy="1168429"/>
      </dsp:txXfrm>
    </dsp:sp>
    <dsp:sp modelId="{01D387DC-0BC3-4D79-B1AC-C40F2270023F}">
      <dsp:nvSpPr>
        <dsp:cNvPr id="0" name=""/>
        <dsp:cNvSpPr/>
      </dsp:nvSpPr>
      <dsp:spPr>
        <a:xfrm>
          <a:off x="6406860" y="1923524"/>
          <a:ext cx="612034" cy="116844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FE0AC-CDC5-4326-BDD9-E84301B58619}">
      <dsp:nvSpPr>
        <dsp:cNvPr id="0" name=""/>
        <dsp:cNvSpPr/>
      </dsp:nvSpPr>
      <dsp:spPr>
        <a:xfrm>
          <a:off x="7018894" y="1924091"/>
          <a:ext cx="1669184" cy="116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商户兑换</a:t>
          </a:r>
        </a:p>
      </dsp:txBody>
      <dsp:txXfrm>
        <a:off x="7018894" y="1924091"/>
        <a:ext cx="1669184" cy="1168429"/>
      </dsp:txXfrm>
    </dsp:sp>
    <dsp:sp modelId="{896F2405-BCBF-4CF2-8BB7-1DB36C7703C7}">
      <dsp:nvSpPr>
        <dsp:cNvPr id="0" name=""/>
        <dsp:cNvSpPr/>
      </dsp:nvSpPr>
      <dsp:spPr>
        <a:xfrm>
          <a:off x="8688078" y="1923524"/>
          <a:ext cx="612034" cy="116844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1D76B6-5BB8-4035-9B0D-9A2DDCF009E5}">
      <dsp:nvSpPr>
        <dsp:cNvPr id="0" name=""/>
        <dsp:cNvSpPr/>
      </dsp:nvSpPr>
      <dsp:spPr>
        <a:xfrm>
          <a:off x="9366880" y="1826961"/>
          <a:ext cx="1418806" cy="14188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剩余积分</a:t>
          </a:r>
        </a:p>
      </dsp:txBody>
      <dsp:txXfrm>
        <a:off x="9574659" y="2034740"/>
        <a:ext cx="1003248" cy="10032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5DB0B-E89A-4B0C-BA9A-FCB560D11D6C}">
      <dsp:nvSpPr>
        <dsp:cNvPr id="0" name=""/>
        <dsp:cNvSpPr/>
      </dsp:nvSpPr>
      <dsp:spPr>
        <a:xfrm>
          <a:off x="1971780" y="3291292"/>
          <a:ext cx="2306704" cy="19887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当前积分</a:t>
          </a:r>
        </a:p>
      </dsp:txBody>
      <dsp:txXfrm>
        <a:off x="2329737" y="3599913"/>
        <a:ext cx="1590790" cy="1371539"/>
      </dsp:txXfrm>
    </dsp:sp>
    <dsp:sp modelId="{BC352EDE-3868-4033-AA69-816FBD5A08B0}">
      <dsp:nvSpPr>
        <dsp:cNvPr id="0" name=""/>
        <dsp:cNvSpPr/>
      </dsp:nvSpPr>
      <dsp:spPr>
        <a:xfrm>
          <a:off x="2031705" y="4169298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59D25D-8B11-4D53-AC78-324634389287}">
      <dsp:nvSpPr>
        <dsp:cNvPr id="0" name=""/>
        <dsp:cNvSpPr/>
      </dsp:nvSpPr>
      <dsp:spPr>
        <a:xfrm>
          <a:off x="0" y="2223078"/>
          <a:ext cx="2306704" cy="19887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4F057C-B8D4-42D3-8D7D-7B1F594CB60D}">
      <dsp:nvSpPr>
        <dsp:cNvPr id="0" name=""/>
        <dsp:cNvSpPr/>
      </dsp:nvSpPr>
      <dsp:spPr>
        <a:xfrm>
          <a:off x="1570364" y="3949140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1D6C5F-4EAD-4BDF-AF54-697773861733}">
      <dsp:nvSpPr>
        <dsp:cNvPr id="0" name=""/>
        <dsp:cNvSpPr/>
      </dsp:nvSpPr>
      <dsp:spPr>
        <a:xfrm>
          <a:off x="3936994" y="2199433"/>
          <a:ext cx="2306704" cy="19887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积分明细</a:t>
          </a:r>
        </a:p>
      </dsp:txBody>
      <dsp:txXfrm>
        <a:off x="4294951" y="2508054"/>
        <a:ext cx="1590790" cy="1371539"/>
      </dsp:txXfrm>
    </dsp:sp>
    <dsp:sp modelId="{5EACFEF3-DBF0-4005-85C5-67C34BFB215C}">
      <dsp:nvSpPr>
        <dsp:cNvPr id="0" name=""/>
        <dsp:cNvSpPr/>
      </dsp:nvSpPr>
      <dsp:spPr>
        <a:xfrm>
          <a:off x="5513926" y="3923394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F44C4B-FA7D-4DA4-87E4-4393000F7ED1}">
      <dsp:nvSpPr>
        <dsp:cNvPr id="0" name=""/>
        <dsp:cNvSpPr/>
      </dsp:nvSpPr>
      <dsp:spPr>
        <a:xfrm>
          <a:off x="5902207" y="3291292"/>
          <a:ext cx="2306704" cy="19887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F1A15-BA8B-476B-8612-8C30B79F119B}">
      <dsp:nvSpPr>
        <dsp:cNvPr id="0" name=""/>
        <dsp:cNvSpPr/>
      </dsp:nvSpPr>
      <dsp:spPr>
        <a:xfrm>
          <a:off x="5962132" y="4169298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3C4A4F-2DC7-4EE8-8C84-D9023C5B296E}">
      <dsp:nvSpPr>
        <dsp:cNvPr id="0" name=""/>
        <dsp:cNvSpPr/>
      </dsp:nvSpPr>
      <dsp:spPr>
        <a:xfrm>
          <a:off x="1971780" y="1112302"/>
          <a:ext cx="2306704" cy="198878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积分账单</a:t>
          </a:r>
        </a:p>
      </dsp:txBody>
      <dsp:txXfrm>
        <a:off x="2329737" y="1420923"/>
        <a:ext cx="1590790" cy="1371539"/>
      </dsp:txXfrm>
    </dsp:sp>
    <dsp:sp modelId="{215A53F7-8DA7-409E-A046-53E028666C3D}">
      <dsp:nvSpPr>
        <dsp:cNvPr id="0" name=""/>
        <dsp:cNvSpPr/>
      </dsp:nvSpPr>
      <dsp:spPr>
        <a:xfrm>
          <a:off x="3535578" y="1155388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43C65F-DE8A-401C-9D56-AD2FA8A066C9}">
      <dsp:nvSpPr>
        <dsp:cNvPr id="0" name=""/>
        <dsp:cNvSpPr/>
      </dsp:nvSpPr>
      <dsp:spPr>
        <a:xfrm>
          <a:off x="3936994" y="25697"/>
          <a:ext cx="2306704" cy="19887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FB8E60-E55B-4764-9C9F-63DBBF6DE5F6}">
      <dsp:nvSpPr>
        <dsp:cNvPr id="0" name=""/>
        <dsp:cNvSpPr/>
      </dsp:nvSpPr>
      <dsp:spPr>
        <a:xfrm>
          <a:off x="4005128" y="898975"/>
          <a:ext cx="270073" cy="23276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80EC5-FA49-4E13-8040-C248A9B83193}">
      <dsp:nvSpPr>
        <dsp:cNvPr id="0" name=""/>
        <dsp:cNvSpPr/>
      </dsp:nvSpPr>
      <dsp:spPr>
        <a:xfrm>
          <a:off x="1022" y="795671"/>
          <a:ext cx="1331407" cy="133140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F7220-26B3-44FB-9A49-A60D384D8889}">
      <dsp:nvSpPr>
        <dsp:cNvPr id="0" name=""/>
        <dsp:cNvSpPr/>
      </dsp:nvSpPr>
      <dsp:spPr>
        <a:xfrm>
          <a:off x="217763" y="1594516"/>
          <a:ext cx="1331407" cy="1331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积分占比</a:t>
          </a:r>
        </a:p>
      </dsp:txBody>
      <dsp:txXfrm>
        <a:off x="256759" y="1633512"/>
        <a:ext cx="1253415" cy="1253415"/>
      </dsp:txXfrm>
    </dsp:sp>
    <dsp:sp modelId="{C5B67954-EF16-4290-AB29-9A73B1C3F6D2}">
      <dsp:nvSpPr>
        <dsp:cNvPr id="0" name=""/>
        <dsp:cNvSpPr/>
      </dsp:nvSpPr>
      <dsp:spPr>
        <a:xfrm>
          <a:off x="1588889" y="1301416"/>
          <a:ext cx="256458" cy="319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588889" y="1365400"/>
        <a:ext cx="179521" cy="191950"/>
      </dsp:txXfrm>
    </dsp:sp>
    <dsp:sp modelId="{3BFE55FB-FA06-469D-9471-13ABA8DAE42A}">
      <dsp:nvSpPr>
        <dsp:cNvPr id="0" name=""/>
        <dsp:cNvSpPr/>
      </dsp:nvSpPr>
      <dsp:spPr>
        <a:xfrm>
          <a:off x="2065169" y="795671"/>
          <a:ext cx="1331407" cy="133140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4B9CD-01A9-4769-AFD4-C35179B41049}">
      <dsp:nvSpPr>
        <dsp:cNvPr id="0" name=""/>
        <dsp:cNvSpPr/>
      </dsp:nvSpPr>
      <dsp:spPr>
        <a:xfrm>
          <a:off x="2281910" y="1594516"/>
          <a:ext cx="1331407" cy="1331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积分消费</a:t>
          </a:r>
        </a:p>
      </dsp:txBody>
      <dsp:txXfrm>
        <a:off x="2320906" y="1633512"/>
        <a:ext cx="1253415" cy="1253415"/>
      </dsp:txXfrm>
    </dsp:sp>
    <dsp:sp modelId="{890CF8E5-B9B2-45A0-8306-27FFCF5063A7}">
      <dsp:nvSpPr>
        <dsp:cNvPr id="0" name=""/>
        <dsp:cNvSpPr/>
      </dsp:nvSpPr>
      <dsp:spPr>
        <a:xfrm>
          <a:off x="3653035" y="1301416"/>
          <a:ext cx="256458" cy="319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653035" y="1365400"/>
        <a:ext cx="179521" cy="191950"/>
      </dsp:txXfrm>
    </dsp:sp>
    <dsp:sp modelId="{668E4ED3-434D-4A78-8514-C06820454C6E}">
      <dsp:nvSpPr>
        <dsp:cNvPr id="0" name=""/>
        <dsp:cNvSpPr/>
      </dsp:nvSpPr>
      <dsp:spPr>
        <a:xfrm>
          <a:off x="4129315" y="795671"/>
          <a:ext cx="1331407" cy="133140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F4231-93C2-4834-9FA5-6F285F86A0DC}">
      <dsp:nvSpPr>
        <dsp:cNvPr id="0" name=""/>
        <dsp:cNvSpPr/>
      </dsp:nvSpPr>
      <dsp:spPr>
        <a:xfrm>
          <a:off x="4346056" y="1594516"/>
          <a:ext cx="1331407" cy="1331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积分增长</a:t>
          </a:r>
        </a:p>
      </dsp:txBody>
      <dsp:txXfrm>
        <a:off x="4385052" y="1633512"/>
        <a:ext cx="1253415" cy="1253415"/>
      </dsp:txXfrm>
    </dsp:sp>
    <dsp:sp modelId="{DC41DAE1-16CE-48DA-8D79-6549594A4489}">
      <dsp:nvSpPr>
        <dsp:cNvPr id="0" name=""/>
        <dsp:cNvSpPr/>
      </dsp:nvSpPr>
      <dsp:spPr>
        <a:xfrm>
          <a:off x="5717182" y="1301416"/>
          <a:ext cx="256458" cy="319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5717182" y="1365400"/>
        <a:ext cx="179521" cy="191950"/>
      </dsp:txXfrm>
    </dsp:sp>
    <dsp:sp modelId="{B900867E-D76F-49E7-ADC5-77CD833696B4}">
      <dsp:nvSpPr>
        <dsp:cNvPr id="0" name=""/>
        <dsp:cNvSpPr/>
      </dsp:nvSpPr>
      <dsp:spPr>
        <a:xfrm>
          <a:off x="6193462" y="795671"/>
          <a:ext cx="1331407" cy="133140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BC7F3-98CD-429E-8CA1-268B5BE4A156}">
      <dsp:nvSpPr>
        <dsp:cNvPr id="0" name=""/>
        <dsp:cNvSpPr/>
      </dsp:nvSpPr>
      <dsp:spPr>
        <a:xfrm>
          <a:off x="6410203" y="1594516"/>
          <a:ext cx="1331407" cy="1331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当前积分</a:t>
          </a:r>
        </a:p>
      </dsp:txBody>
      <dsp:txXfrm>
        <a:off x="6449199" y="1633512"/>
        <a:ext cx="1253415" cy="1253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4C94B-2E50-4183-9428-CC393F31D2CE}">
      <dsp:nvSpPr>
        <dsp:cNvPr id="0" name=""/>
        <dsp:cNvSpPr/>
      </dsp:nvSpPr>
      <dsp:spPr>
        <a:xfrm>
          <a:off x="2021002" y="677444"/>
          <a:ext cx="4526947" cy="4526947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251465-0789-4850-8079-78539A7BE9B6}">
      <dsp:nvSpPr>
        <dsp:cNvPr id="0" name=""/>
        <dsp:cNvSpPr/>
      </dsp:nvSpPr>
      <dsp:spPr>
        <a:xfrm>
          <a:off x="2021002" y="677444"/>
          <a:ext cx="4526947" cy="4526947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49C068-5490-40D9-A302-1CE5616B6CFB}">
      <dsp:nvSpPr>
        <dsp:cNvPr id="0" name=""/>
        <dsp:cNvSpPr/>
      </dsp:nvSpPr>
      <dsp:spPr>
        <a:xfrm>
          <a:off x="2021002" y="677444"/>
          <a:ext cx="4526947" cy="4526947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101E1F-573C-45A2-A26F-D62118B0D292}">
      <dsp:nvSpPr>
        <dsp:cNvPr id="0" name=""/>
        <dsp:cNvSpPr/>
      </dsp:nvSpPr>
      <dsp:spPr>
        <a:xfrm>
          <a:off x="2021002" y="677444"/>
          <a:ext cx="4526947" cy="4526947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78736B-ED04-4541-BF45-8AE32B8FF5C3}">
      <dsp:nvSpPr>
        <dsp:cNvPr id="0" name=""/>
        <dsp:cNvSpPr/>
      </dsp:nvSpPr>
      <dsp:spPr>
        <a:xfrm>
          <a:off x="3242645" y="1899087"/>
          <a:ext cx="2083661" cy="20836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3547790" y="2204232"/>
        <a:ext cx="1473371" cy="1473371"/>
      </dsp:txXfrm>
    </dsp:sp>
    <dsp:sp modelId="{F0EB05AB-AF64-4D16-8976-9BE485B17D32}">
      <dsp:nvSpPr>
        <dsp:cNvPr id="0" name=""/>
        <dsp:cNvSpPr/>
      </dsp:nvSpPr>
      <dsp:spPr>
        <a:xfrm>
          <a:off x="3555194" y="671"/>
          <a:ext cx="1458562" cy="14585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n-ea"/>
              <a:ea typeface="+mn-ea"/>
            </a:rPr>
            <a:t>数据仓库导入</a:t>
          </a:r>
        </a:p>
      </dsp:txBody>
      <dsp:txXfrm>
        <a:off x="3768795" y="214272"/>
        <a:ext cx="1031360" cy="1031360"/>
      </dsp:txXfrm>
    </dsp:sp>
    <dsp:sp modelId="{0BACB8A0-6065-43BD-8A1E-1D7ACC26DAD6}">
      <dsp:nvSpPr>
        <dsp:cNvPr id="0" name=""/>
        <dsp:cNvSpPr/>
      </dsp:nvSpPr>
      <dsp:spPr>
        <a:xfrm>
          <a:off x="5766160" y="2211636"/>
          <a:ext cx="1458562" cy="14585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n-ea"/>
              <a:ea typeface="+mn-ea"/>
            </a:rPr>
            <a:t>读取外部接口</a:t>
          </a:r>
        </a:p>
      </dsp:txBody>
      <dsp:txXfrm>
        <a:off x="5979761" y="2425237"/>
        <a:ext cx="1031360" cy="1031360"/>
      </dsp:txXfrm>
    </dsp:sp>
    <dsp:sp modelId="{C97D2507-63F8-4904-BA85-5E54B1EB0FBD}">
      <dsp:nvSpPr>
        <dsp:cNvPr id="0" name=""/>
        <dsp:cNvSpPr/>
      </dsp:nvSpPr>
      <dsp:spPr>
        <a:xfrm>
          <a:off x="3555194" y="4422602"/>
          <a:ext cx="1458562" cy="14585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n-ea"/>
              <a:ea typeface="+mn-ea"/>
            </a:rPr>
            <a:t>员工手工录入</a:t>
          </a:r>
        </a:p>
      </dsp:txBody>
      <dsp:txXfrm>
        <a:off x="3768795" y="4636203"/>
        <a:ext cx="1031360" cy="1031360"/>
      </dsp:txXfrm>
    </dsp:sp>
    <dsp:sp modelId="{40EE7EFC-706F-4FB6-BCF6-70C9C561B050}">
      <dsp:nvSpPr>
        <dsp:cNvPr id="0" name=""/>
        <dsp:cNvSpPr/>
      </dsp:nvSpPr>
      <dsp:spPr>
        <a:xfrm>
          <a:off x="1344229" y="2211636"/>
          <a:ext cx="1458562" cy="14585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n-ea"/>
              <a:ea typeface="+mn-ea"/>
            </a:rPr>
            <a:t>客户自主补充</a:t>
          </a:r>
        </a:p>
      </dsp:txBody>
      <dsp:txXfrm>
        <a:off x="1557830" y="2425237"/>
        <a:ext cx="1031360" cy="1031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E6516-5C3F-4339-B80A-1675F5793711}">
      <dsp:nvSpPr>
        <dsp:cNvPr id="0" name=""/>
        <dsp:cNvSpPr/>
      </dsp:nvSpPr>
      <dsp:spPr>
        <a:xfrm>
          <a:off x="1142044" y="259516"/>
          <a:ext cx="4173477" cy="144939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E91D6-6B94-4B49-8A8A-9B8BD97F1BB7}">
      <dsp:nvSpPr>
        <dsp:cNvPr id="0" name=""/>
        <dsp:cNvSpPr/>
      </dsp:nvSpPr>
      <dsp:spPr>
        <a:xfrm>
          <a:off x="2830847" y="3808590"/>
          <a:ext cx="808813" cy="51764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582F0-5162-49E2-8B33-5528B1355919}">
      <dsp:nvSpPr>
        <dsp:cNvPr id="0" name=""/>
        <dsp:cNvSpPr/>
      </dsp:nvSpPr>
      <dsp:spPr>
        <a:xfrm>
          <a:off x="1294101" y="4222702"/>
          <a:ext cx="3882304" cy="970576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客户信息</a:t>
          </a:r>
        </a:p>
      </dsp:txBody>
      <dsp:txXfrm>
        <a:off x="1294101" y="4222702"/>
        <a:ext cx="3882304" cy="970576"/>
      </dsp:txXfrm>
    </dsp:sp>
    <dsp:sp modelId="{26B195A6-5A10-40C9-B677-741545D86309}">
      <dsp:nvSpPr>
        <dsp:cNvPr id="0" name=""/>
        <dsp:cNvSpPr/>
      </dsp:nvSpPr>
      <dsp:spPr>
        <a:xfrm>
          <a:off x="2659378" y="1820850"/>
          <a:ext cx="1455864" cy="14558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定时上传</a:t>
          </a:r>
        </a:p>
      </dsp:txBody>
      <dsp:txXfrm>
        <a:off x="2872584" y="2034056"/>
        <a:ext cx="1029452" cy="1029452"/>
      </dsp:txXfrm>
    </dsp:sp>
    <dsp:sp modelId="{72B7C7D9-322F-4AA7-B337-2B4B9DD6FD9B}">
      <dsp:nvSpPr>
        <dsp:cNvPr id="0" name=""/>
        <dsp:cNvSpPr/>
      </dsp:nvSpPr>
      <dsp:spPr>
        <a:xfrm>
          <a:off x="1617627" y="728628"/>
          <a:ext cx="1455864" cy="14558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客户合并</a:t>
          </a:r>
        </a:p>
      </dsp:txBody>
      <dsp:txXfrm>
        <a:off x="1830833" y="941834"/>
        <a:ext cx="1029452" cy="1029452"/>
      </dsp:txXfrm>
    </dsp:sp>
    <dsp:sp modelId="{3D2E78AD-8D57-4A48-B511-2EAC3AAF7A4F}">
      <dsp:nvSpPr>
        <dsp:cNvPr id="0" name=""/>
        <dsp:cNvSpPr/>
      </dsp:nvSpPr>
      <dsp:spPr>
        <a:xfrm>
          <a:off x="3105843" y="376633"/>
          <a:ext cx="1455864" cy="14558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信息采集</a:t>
          </a:r>
        </a:p>
      </dsp:txBody>
      <dsp:txXfrm>
        <a:off x="3319049" y="589839"/>
        <a:ext cx="1029452" cy="1029452"/>
      </dsp:txXfrm>
    </dsp:sp>
    <dsp:sp modelId="{CE91D6C9-4881-4CB1-B0A4-64C5B70E216D}">
      <dsp:nvSpPr>
        <dsp:cNvPr id="0" name=""/>
        <dsp:cNvSpPr/>
      </dsp:nvSpPr>
      <dsp:spPr>
        <a:xfrm>
          <a:off x="970576" y="81577"/>
          <a:ext cx="4529355" cy="3623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127000" h="254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5159E-E7DC-4B80-BA84-031FE4967F0D}">
      <dsp:nvSpPr>
        <dsp:cNvPr id="0" name=""/>
        <dsp:cNvSpPr/>
      </dsp:nvSpPr>
      <dsp:spPr>
        <a:xfrm>
          <a:off x="2396097" y="2931351"/>
          <a:ext cx="2928563" cy="2928563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大堂经理</a:t>
          </a:r>
        </a:p>
      </dsp:txBody>
      <dsp:txXfrm>
        <a:off x="2984868" y="3617353"/>
        <a:ext cx="1751021" cy="1505342"/>
      </dsp:txXfrm>
    </dsp:sp>
    <dsp:sp modelId="{28168195-6121-418E-B89F-06741FA71462}">
      <dsp:nvSpPr>
        <dsp:cNvPr id="0" name=""/>
        <dsp:cNvSpPr/>
      </dsp:nvSpPr>
      <dsp:spPr>
        <a:xfrm>
          <a:off x="692205" y="2239145"/>
          <a:ext cx="2129864" cy="212986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客户经理</a:t>
          </a:r>
        </a:p>
      </dsp:txBody>
      <dsp:txXfrm>
        <a:off x="1228405" y="2778585"/>
        <a:ext cx="1057464" cy="1050984"/>
      </dsp:txXfrm>
    </dsp:sp>
    <dsp:sp modelId="{29F5D04C-B25A-4880-B8C9-F66FB63D1D48}">
      <dsp:nvSpPr>
        <dsp:cNvPr id="0" name=""/>
        <dsp:cNvSpPr/>
      </dsp:nvSpPr>
      <dsp:spPr>
        <a:xfrm rot="20700000">
          <a:off x="1885146" y="769756"/>
          <a:ext cx="2086832" cy="2086832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各级员工</a:t>
          </a:r>
          <a:endParaRPr lang="zh-CN" altLang="en-US" sz="2400" kern="1200" dirty="0"/>
        </a:p>
      </dsp:txBody>
      <dsp:txXfrm rot="-20700000">
        <a:off x="2342850" y="1227459"/>
        <a:ext cx="1171425" cy="1171425"/>
      </dsp:txXfrm>
    </dsp:sp>
    <dsp:sp modelId="{D4B1CB64-4028-4A0D-8A28-93D680A2358F}">
      <dsp:nvSpPr>
        <dsp:cNvPr id="0" name=""/>
        <dsp:cNvSpPr/>
      </dsp:nvSpPr>
      <dsp:spPr>
        <a:xfrm>
          <a:off x="2183518" y="2482229"/>
          <a:ext cx="3748560" cy="3748560"/>
        </a:xfrm>
        <a:prstGeom prst="circularArrow">
          <a:avLst>
            <a:gd name="adj1" fmla="val 4688"/>
            <a:gd name="adj2" fmla="val 299029"/>
            <a:gd name="adj3" fmla="val 2537862"/>
            <a:gd name="adj4" fmla="val 15815306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A7E0CD-33FB-412D-86B5-098DF9407CFE}">
      <dsp:nvSpPr>
        <dsp:cNvPr id="0" name=""/>
        <dsp:cNvSpPr/>
      </dsp:nvSpPr>
      <dsp:spPr>
        <a:xfrm>
          <a:off x="315010" y="1763035"/>
          <a:ext cx="2723563" cy="27235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6CC1D7-8445-419C-B478-31FB1A17CFFF}">
      <dsp:nvSpPr>
        <dsp:cNvPr id="0" name=""/>
        <dsp:cNvSpPr/>
      </dsp:nvSpPr>
      <dsp:spPr>
        <a:xfrm>
          <a:off x="1402441" y="307810"/>
          <a:ext cx="2936549" cy="293654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BE916-1CD2-4B93-9713-A3451262E64C}">
      <dsp:nvSpPr>
        <dsp:cNvPr id="0" name=""/>
        <dsp:cNvSpPr/>
      </dsp:nvSpPr>
      <dsp:spPr>
        <a:xfrm>
          <a:off x="5288" y="2073484"/>
          <a:ext cx="2224527" cy="1834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信息名称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扩展内容</a:t>
          </a:r>
        </a:p>
      </dsp:txBody>
      <dsp:txXfrm>
        <a:off x="47511" y="2115707"/>
        <a:ext cx="2140081" cy="1357159"/>
      </dsp:txXfrm>
    </dsp:sp>
    <dsp:sp modelId="{98ECBB3F-192F-4B39-913F-4964E767E70B}">
      <dsp:nvSpPr>
        <dsp:cNvPr id="0" name=""/>
        <dsp:cNvSpPr/>
      </dsp:nvSpPr>
      <dsp:spPr>
        <a:xfrm>
          <a:off x="1263467" y="2539389"/>
          <a:ext cx="2410518" cy="2410518"/>
        </a:xfrm>
        <a:prstGeom prst="leftCircularArrow">
          <a:avLst>
            <a:gd name="adj1" fmla="val 2978"/>
            <a:gd name="adj2" fmla="val 365011"/>
            <a:gd name="adj3" fmla="val 2140522"/>
            <a:gd name="adj4" fmla="val 9024489"/>
            <a:gd name="adj5" fmla="val 34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9567A-83DC-4912-9947-E18B9CB9B224}">
      <dsp:nvSpPr>
        <dsp:cNvPr id="0" name=""/>
        <dsp:cNvSpPr/>
      </dsp:nvSpPr>
      <dsp:spPr>
        <a:xfrm>
          <a:off x="499628" y="3515090"/>
          <a:ext cx="1977358" cy="78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扩展信息</a:t>
          </a:r>
        </a:p>
      </dsp:txBody>
      <dsp:txXfrm>
        <a:off x="522659" y="3538121"/>
        <a:ext cx="1931296" cy="740268"/>
      </dsp:txXfrm>
    </dsp:sp>
    <dsp:sp modelId="{8C7D11B6-8BCD-40BD-A5F9-B847122CFC17}">
      <dsp:nvSpPr>
        <dsp:cNvPr id="0" name=""/>
        <dsp:cNvSpPr/>
      </dsp:nvSpPr>
      <dsp:spPr>
        <a:xfrm>
          <a:off x="2818863" y="2073484"/>
          <a:ext cx="2224527" cy="1834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信息名称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录入样式</a:t>
          </a:r>
        </a:p>
      </dsp:txBody>
      <dsp:txXfrm>
        <a:off x="2861086" y="2508872"/>
        <a:ext cx="2140081" cy="1357159"/>
      </dsp:txXfrm>
    </dsp:sp>
    <dsp:sp modelId="{D493F968-ADB8-4AC8-B599-D05AD4202825}">
      <dsp:nvSpPr>
        <dsp:cNvPr id="0" name=""/>
        <dsp:cNvSpPr/>
      </dsp:nvSpPr>
      <dsp:spPr>
        <a:xfrm>
          <a:off x="4058504" y="959891"/>
          <a:ext cx="2694764" cy="2694764"/>
        </a:xfrm>
        <a:prstGeom prst="circularArrow">
          <a:avLst>
            <a:gd name="adj1" fmla="val 2664"/>
            <a:gd name="adj2" fmla="val 324119"/>
            <a:gd name="adj3" fmla="val 19500371"/>
            <a:gd name="adj4" fmla="val 12575511"/>
            <a:gd name="adj5" fmla="val 31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8CE21-CA48-4555-BB2C-3785CB33065E}">
      <dsp:nvSpPr>
        <dsp:cNvPr id="0" name=""/>
        <dsp:cNvSpPr/>
      </dsp:nvSpPr>
      <dsp:spPr>
        <a:xfrm>
          <a:off x="3313202" y="1680319"/>
          <a:ext cx="1977358" cy="78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内容定制</a:t>
          </a:r>
        </a:p>
      </dsp:txBody>
      <dsp:txXfrm>
        <a:off x="3336233" y="1703350"/>
        <a:ext cx="1931296" cy="740268"/>
      </dsp:txXfrm>
    </dsp:sp>
    <dsp:sp modelId="{677C975E-47D2-4E24-B797-0C8E9F26B479}">
      <dsp:nvSpPr>
        <dsp:cNvPr id="0" name=""/>
        <dsp:cNvSpPr/>
      </dsp:nvSpPr>
      <dsp:spPr>
        <a:xfrm>
          <a:off x="5632438" y="2073484"/>
          <a:ext cx="2224527" cy="1834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采集岗位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采集人员</a:t>
          </a:r>
        </a:p>
      </dsp:txBody>
      <dsp:txXfrm>
        <a:off x="5674661" y="2115707"/>
        <a:ext cx="2140081" cy="1357159"/>
      </dsp:txXfrm>
    </dsp:sp>
    <dsp:sp modelId="{DBE52438-F6C5-44BF-99D1-E3EEEA825A8D}">
      <dsp:nvSpPr>
        <dsp:cNvPr id="0" name=""/>
        <dsp:cNvSpPr/>
      </dsp:nvSpPr>
      <dsp:spPr>
        <a:xfrm>
          <a:off x="6890616" y="2539389"/>
          <a:ext cx="2410518" cy="2410518"/>
        </a:xfrm>
        <a:prstGeom prst="leftCircularArrow">
          <a:avLst>
            <a:gd name="adj1" fmla="val 2978"/>
            <a:gd name="adj2" fmla="val 365011"/>
            <a:gd name="adj3" fmla="val 2140522"/>
            <a:gd name="adj4" fmla="val 9024489"/>
            <a:gd name="adj5" fmla="val 34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5B71D-13B9-4FBA-928D-E621B0DA713F}">
      <dsp:nvSpPr>
        <dsp:cNvPr id="0" name=""/>
        <dsp:cNvSpPr/>
      </dsp:nvSpPr>
      <dsp:spPr>
        <a:xfrm>
          <a:off x="6126777" y="3515090"/>
          <a:ext cx="1977358" cy="78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授予权限</a:t>
          </a:r>
        </a:p>
      </dsp:txBody>
      <dsp:txXfrm>
        <a:off x="6149808" y="3538121"/>
        <a:ext cx="1931296" cy="740268"/>
      </dsp:txXfrm>
    </dsp:sp>
    <dsp:sp modelId="{994DD252-DDAA-4F7D-9E79-AD8BB8D6C646}">
      <dsp:nvSpPr>
        <dsp:cNvPr id="0" name=""/>
        <dsp:cNvSpPr/>
      </dsp:nvSpPr>
      <dsp:spPr>
        <a:xfrm>
          <a:off x="8446012" y="2073484"/>
          <a:ext cx="2224527" cy="18347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平板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300" kern="1200" dirty="0"/>
            <a:t>电脑</a:t>
          </a:r>
        </a:p>
      </dsp:txBody>
      <dsp:txXfrm>
        <a:off x="8488235" y="2508872"/>
        <a:ext cx="2140081" cy="1357159"/>
      </dsp:txXfrm>
    </dsp:sp>
    <dsp:sp modelId="{DD8ADE05-2DA7-4628-924F-1CA13F28F646}">
      <dsp:nvSpPr>
        <dsp:cNvPr id="0" name=""/>
        <dsp:cNvSpPr/>
      </dsp:nvSpPr>
      <dsp:spPr>
        <a:xfrm>
          <a:off x="8940352" y="1680319"/>
          <a:ext cx="1977358" cy="78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开始录入</a:t>
          </a:r>
        </a:p>
      </dsp:txBody>
      <dsp:txXfrm>
        <a:off x="8963383" y="1703350"/>
        <a:ext cx="1931296" cy="7402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066A-2042-417D-9766-4BACB248397F}">
      <dsp:nvSpPr>
        <dsp:cNvPr id="0" name=""/>
        <dsp:cNvSpPr/>
      </dsp:nvSpPr>
      <dsp:spPr>
        <a:xfrm>
          <a:off x="2713098" y="1261528"/>
          <a:ext cx="3142755" cy="31427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客户补充</a:t>
          </a:r>
          <a:endParaRPr lang="zh-CN" altLang="en-US" sz="2400" kern="1200" dirty="0"/>
        </a:p>
      </dsp:txBody>
      <dsp:txXfrm>
        <a:off x="3173344" y="1721774"/>
        <a:ext cx="2222263" cy="2222263"/>
      </dsp:txXfrm>
    </dsp:sp>
    <dsp:sp modelId="{D117FE8D-D08A-4ED7-A1C3-E1834AC7783B}">
      <dsp:nvSpPr>
        <dsp:cNvPr id="0" name=""/>
        <dsp:cNvSpPr/>
      </dsp:nvSpPr>
      <dsp:spPr>
        <a:xfrm>
          <a:off x="3498787" y="560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位置信息</a:t>
          </a:r>
        </a:p>
      </dsp:txBody>
      <dsp:txXfrm>
        <a:off x="3728910" y="230683"/>
        <a:ext cx="1111131" cy="1111131"/>
      </dsp:txXfrm>
    </dsp:sp>
    <dsp:sp modelId="{F170A049-151C-4F2D-8AF5-3512FE8A979F}">
      <dsp:nvSpPr>
        <dsp:cNvPr id="0" name=""/>
        <dsp:cNvSpPr/>
      </dsp:nvSpPr>
      <dsp:spPr>
        <a:xfrm>
          <a:off x="5271243" y="1023889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兴趣爱好</a:t>
          </a:r>
        </a:p>
      </dsp:txBody>
      <dsp:txXfrm>
        <a:off x="5501366" y="1254012"/>
        <a:ext cx="1111131" cy="1111131"/>
      </dsp:txXfrm>
    </dsp:sp>
    <dsp:sp modelId="{E8F1B832-DB54-40A6-92D9-5F886FC55D0C}">
      <dsp:nvSpPr>
        <dsp:cNvPr id="0" name=""/>
        <dsp:cNvSpPr/>
      </dsp:nvSpPr>
      <dsp:spPr>
        <a:xfrm>
          <a:off x="5271243" y="3070545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消费习惯</a:t>
          </a:r>
        </a:p>
      </dsp:txBody>
      <dsp:txXfrm>
        <a:off x="5501366" y="3300668"/>
        <a:ext cx="1111131" cy="1111131"/>
      </dsp:txXfrm>
    </dsp:sp>
    <dsp:sp modelId="{BDD8EDA7-5D84-48B8-809B-A43F16AA16F3}">
      <dsp:nvSpPr>
        <dsp:cNvPr id="0" name=""/>
        <dsp:cNvSpPr/>
      </dsp:nvSpPr>
      <dsp:spPr>
        <a:xfrm>
          <a:off x="3498787" y="4093873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工作单位</a:t>
          </a:r>
        </a:p>
      </dsp:txBody>
      <dsp:txXfrm>
        <a:off x="3728910" y="4323996"/>
        <a:ext cx="1111131" cy="1111131"/>
      </dsp:txXfrm>
    </dsp:sp>
    <dsp:sp modelId="{9788795F-4B1F-492F-BA71-6D464B4E7399}">
      <dsp:nvSpPr>
        <dsp:cNvPr id="0" name=""/>
        <dsp:cNvSpPr/>
      </dsp:nvSpPr>
      <dsp:spPr>
        <a:xfrm>
          <a:off x="1726330" y="3070545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积分兑换</a:t>
          </a:r>
        </a:p>
      </dsp:txBody>
      <dsp:txXfrm>
        <a:off x="1956453" y="3300668"/>
        <a:ext cx="1111131" cy="1111131"/>
      </dsp:txXfrm>
    </dsp:sp>
    <dsp:sp modelId="{2730429D-F22D-4656-BAB2-F16F25C5E58E}">
      <dsp:nvSpPr>
        <dsp:cNvPr id="0" name=""/>
        <dsp:cNvSpPr/>
      </dsp:nvSpPr>
      <dsp:spPr>
        <a:xfrm>
          <a:off x="1726330" y="1023889"/>
          <a:ext cx="1571377" cy="15713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其他资料</a:t>
          </a:r>
        </a:p>
      </dsp:txBody>
      <dsp:txXfrm>
        <a:off x="1956453" y="1254012"/>
        <a:ext cx="1111131" cy="1111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511D4-4D0B-443A-9D5B-15077D2434A1}">
      <dsp:nvSpPr>
        <dsp:cNvPr id="0" name=""/>
        <dsp:cNvSpPr/>
      </dsp:nvSpPr>
      <dsp:spPr>
        <a:xfrm>
          <a:off x="939634" y="802252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模糊查找</a:t>
          </a:r>
        </a:p>
      </dsp:txBody>
      <dsp:txXfrm>
        <a:off x="1221305" y="802252"/>
        <a:ext cx="1478771" cy="1174215"/>
      </dsp:txXfrm>
    </dsp:sp>
    <dsp:sp modelId="{0C31DD9D-1F15-42C6-97E3-32890EC49834}">
      <dsp:nvSpPr>
        <dsp:cNvPr id="0" name=""/>
        <dsp:cNvSpPr/>
      </dsp:nvSpPr>
      <dsp:spPr>
        <a:xfrm>
          <a:off x="939634" y="1976468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快速识别</a:t>
          </a:r>
        </a:p>
      </dsp:txBody>
      <dsp:txXfrm>
        <a:off x="1221305" y="1976468"/>
        <a:ext cx="1478771" cy="1174215"/>
      </dsp:txXfrm>
    </dsp:sp>
    <dsp:sp modelId="{05640FE2-C042-4365-9E95-94A60FBFBA21}">
      <dsp:nvSpPr>
        <dsp:cNvPr id="0" name=""/>
        <dsp:cNvSpPr/>
      </dsp:nvSpPr>
      <dsp:spPr>
        <a:xfrm>
          <a:off x="939634" y="3150683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客户资料</a:t>
          </a:r>
        </a:p>
      </dsp:txBody>
      <dsp:txXfrm>
        <a:off x="1221305" y="3150683"/>
        <a:ext cx="1478771" cy="1174215"/>
      </dsp:txXfrm>
    </dsp:sp>
    <dsp:sp modelId="{FB505F05-F12B-4790-861B-8B777792DCE6}">
      <dsp:nvSpPr>
        <dsp:cNvPr id="0" name=""/>
        <dsp:cNvSpPr/>
      </dsp:nvSpPr>
      <dsp:spPr>
        <a:xfrm>
          <a:off x="732" y="332801"/>
          <a:ext cx="1173628" cy="1173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定位客户</a:t>
          </a:r>
        </a:p>
      </dsp:txBody>
      <dsp:txXfrm>
        <a:off x="172606" y="504675"/>
        <a:ext cx="829880" cy="829880"/>
      </dsp:txXfrm>
    </dsp:sp>
    <dsp:sp modelId="{E0232BD2-1D04-4251-8668-CE185505DD7B}">
      <dsp:nvSpPr>
        <dsp:cNvPr id="0" name=""/>
        <dsp:cNvSpPr/>
      </dsp:nvSpPr>
      <dsp:spPr>
        <a:xfrm>
          <a:off x="3873706" y="802252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档案信息</a:t>
          </a:r>
        </a:p>
      </dsp:txBody>
      <dsp:txXfrm>
        <a:off x="4155376" y="802252"/>
        <a:ext cx="1478771" cy="1174215"/>
      </dsp:txXfrm>
    </dsp:sp>
    <dsp:sp modelId="{CE264B73-4031-4DE8-9B11-99E7CBCA8C61}">
      <dsp:nvSpPr>
        <dsp:cNvPr id="0" name=""/>
        <dsp:cNvSpPr/>
      </dsp:nvSpPr>
      <dsp:spPr>
        <a:xfrm>
          <a:off x="3873706" y="1976468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扩展信息</a:t>
          </a:r>
        </a:p>
      </dsp:txBody>
      <dsp:txXfrm>
        <a:off x="4155376" y="1976468"/>
        <a:ext cx="1478771" cy="1174215"/>
      </dsp:txXfrm>
    </dsp:sp>
    <dsp:sp modelId="{244EF0E2-7805-4CF0-81E1-72C2AE0D9078}">
      <dsp:nvSpPr>
        <dsp:cNvPr id="0" name=""/>
        <dsp:cNvSpPr/>
      </dsp:nvSpPr>
      <dsp:spPr>
        <a:xfrm>
          <a:off x="3873706" y="3150683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其他信息</a:t>
          </a:r>
        </a:p>
      </dsp:txBody>
      <dsp:txXfrm>
        <a:off x="4155376" y="3150683"/>
        <a:ext cx="1478771" cy="1174215"/>
      </dsp:txXfrm>
    </dsp:sp>
    <dsp:sp modelId="{9EB3FBA5-0289-4494-BC7C-F82D9B174B8E}">
      <dsp:nvSpPr>
        <dsp:cNvPr id="0" name=""/>
        <dsp:cNvSpPr/>
      </dsp:nvSpPr>
      <dsp:spPr>
        <a:xfrm>
          <a:off x="2934803" y="332801"/>
          <a:ext cx="1173628" cy="1173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手动添加</a:t>
          </a:r>
        </a:p>
      </dsp:txBody>
      <dsp:txXfrm>
        <a:off x="3106677" y="504675"/>
        <a:ext cx="829880" cy="829880"/>
      </dsp:txXfrm>
    </dsp:sp>
    <dsp:sp modelId="{40BA9A5E-10B3-41FC-82E3-7698E9C1C86F}">
      <dsp:nvSpPr>
        <dsp:cNvPr id="0" name=""/>
        <dsp:cNvSpPr/>
      </dsp:nvSpPr>
      <dsp:spPr>
        <a:xfrm>
          <a:off x="6807777" y="802252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档案信息</a:t>
          </a:r>
        </a:p>
      </dsp:txBody>
      <dsp:txXfrm>
        <a:off x="7089447" y="802252"/>
        <a:ext cx="1478771" cy="1174215"/>
      </dsp:txXfrm>
    </dsp:sp>
    <dsp:sp modelId="{BA1D1D35-022E-4411-809B-1C2EC84FF789}">
      <dsp:nvSpPr>
        <dsp:cNvPr id="0" name=""/>
        <dsp:cNvSpPr/>
      </dsp:nvSpPr>
      <dsp:spPr>
        <a:xfrm>
          <a:off x="6807777" y="1976468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扩展信息</a:t>
          </a:r>
        </a:p>
      </dsp:txBody>
      <dsp:txXfrm>
        <a:off x="7089447" y="1976468"/>
        <a:ext cx="1478771" cy="1174215"/>
      </dsp:txXfrm>
    </dsp:sp>
    <dsp:sp modelId="{C1741C00-11E6-4B4B-8DB3-BFA1D663AD7F}">
      <dsp:nvSpPr>
        <dsp:cNvPr id="0" name=""/>
        <dsp:cNvSpPr/>
      </dsp:nvSpPr>
      <dsp:spPr>
        <a:xfrm>
          <a:off x="6807777" y="3150683"/>
          <a:ext cx="1760442" cy="11742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基他信息</a:t>
          </a:r>
        </a:p>
      </dsp:txBody>
      <dsp:txXfrm>
        <a:off x="7089447" y="3150683"/>
        <a:ext cx="1478771" cy="1174215"/>
      </dsp:txXfrm>
    </dsp:sp>
    <dsp:sp modelId="{8DE726DC-A1F7-4E0D-B646-2A9C59D4014B}">
      <dsp:nvSpPr>
        <dsp:cNvPr id="0" name=""/>
        <dsp:cNvSpPr/>
      </dsp:nvSpPr>
      <dsp:spPr>
        <a:xfrm>
          <a:off x="5868874" y="332801"/>
          <a:ext cx="1173628" cy="1173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修改资料</a:t>
          </a:r>
        </a:p>
      </dsp:txBody>
      <dsp:txXfrm>
        <a:off x="6040748" y="504675"/>
        <a:ext cx="829880" cy="829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E07B9-A4CF-4973-AF4C-57BA948D948C}">
      <dsp:nvSpPr>
        <dsp:cNvPr id="0" name=""/>
        <dsp:cNvSpPr/>
      </dsp:nvSpPr>
      <dsp:spPr>
        <a:xfrm>
          <a:off x="4192703" y="4615583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A2D8C-7EEA-4B00-A621-DCA2E9432BD7}">
      <dsp:nvSpPr>
        <dsp:cNvPr id="0" name=""/>
        <dsp:cNvSpPr/>
      </dsp:nvSpPr>
      <dsp:spPr>
        <a:xfrm>
          <a:off x="3965362" y="4719246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C73C-A11B-4A66-913B-68C918251C25}">
      <dsp:nvSpPr>
        <dsp:cNvPr id="0" name=""/>
        <dsp:cNvSpPr/>
      </dsp:nvSpPr>
      <dsp:spPr>
        <a:xfrm>
          <a:off x="3731299" y="4804588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0D089-C980-4036-ABD5-F49544C8DDB7}">
      <dsp:nvSpPr>
        <dsp:cNvPr id="0" name=""/>
        <dsp:cNvSpPr/>
      </dsp:nvSpPr>
      <dsp:spPr>
        <a:xfrm>
          <a:off x="3490513" y="4871125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1988F-5C82-45F0-AB85-11791B3E0AD0}">
      <dsp:nvSpPr>
        <dsp:cNvPr id="0" name=""/>
        <dsp:cNvSpPr/>
      </dsp:nvSpPr>
      <dsp:spPr>
        <a:xfrm>
          <a:off x="5255461" y="3749632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4D373-BDC3-4826-AAD7-243E0279DBE3}">
      <dsp:nvSpPr>
        <dsp:cNvPr id="0" name=""/>
        <dsp:cNvSpPr/>
      </dsp:nvSpPr>
      <dsp:spPr>
        <a:xfrm>
          <a:off x="5861704" y="2479153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74D2D-93B4-441B-896E-284D042F5CD5}">
      <dsp:nvSpPr>
        <dsp:cNvPr id="0" name=""/>
        <dsp:cNvSpPr/>
      </dsp:nvSpPr>
      <dsp:spPr>
        <a:xfrm>
          <a:off x="5697921" y="893827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2FD08-C196-4DA3-B718-00B259A7380D}">
      <dsp:nvSpPr>
        <dsp:cNvPr id="0" name=""/>
        <dsp:cNvSpPr/>
      </dsp:nvSpPr>
      <dsp:spPr>
        <a:xfrm>
          <a:off x="5843370" y="790645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0A806-76C2-47A3-ACFA-B84B695F0FF8}">
      <dsp:nvSpPr>
        <dsp:cNvPr id="0" name=""/>
        <dsp:cNvSpPr/>
      </dsp:nvSpPr>
      <dsp:spPr>
        <a:xfrm>
          <a:off x="5988819" y="687464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7161-3AF9-4719-B8F0-765A7D3531CB}">
      <dsp:nvSpPr>
        <dsp:cNvPr id="0" name=""/>
        <dsp:cNvSpPr/>
      </dsp:nvSpPr>
      <dsp:spPr>
        <a:xfrm>
          <a:off x="6134269" y="790645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F4413-8719-410A-88BA-5F182BFB3FB4}">
      <dsp:nvSpPr>
        <dsp:cNvPr id="0" name=""/>
        <dsp:cNvSpPr/>
      </dsp:nvSpPr>
      <dsp:spPr>
        <a:xfrm>
          <a:off x="6280329" y="893827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57A77-B26F-408F-9CCA-F7046C0EED43}">
      <dsp:nvSpPr>
        <dsp:cNvPr id="0" name=""/>
        <dsp:cNvSpPr/>
      </dsp:nvSpPr>
      <dsp:spPr>
        <a:xfrm>
          <a:off x="5988819" y="905398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C9209-3362-4FB9-A245-A32D6A836E68}">
      <dsp:nvSpPr>
        <dsp:cNvPr id="0" name=""/>
        <dsp:cNvSpPr/>
      </dsp:nvSpPr>
      <dsp:spPr>
        <a:xfrm>
          <a:off x="5988819" y="1123332"/>
          <a:ext cx="102059" cy="102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F6452-9C44-467A-9F42-342A60A766E7}">
      <dsp:nvSpPr>
        <dsp:cNvPr id="0" name=""/>
        <dsp:cNvSpPr/>
      </dsp:nvSpPr>
      <dsp:spPr>
        <a:xfrm>
          <a:off x="2908410" y="5075962"/>
          <a:ext cx="2197018" cy="589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03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客户认领</a:t>
          </a:r>
        </a:p>
      </dsp:txBody>
      <dsp:txXfrm>
        <a:off x="2937172" y="5104724"/>
        <a:ext cx="2139494" cy="531669"/>
      </dsp:txXfrm>
    </dsp:sp>
    <dsp:sp modelId="{C7865993-B5F9-47EE-9AE6-B9DCF7D08969}">
      <dsp:nvSpPr>
        <dsp:cNvPr id="0" name=""/>
        <dsp:cNvSpPr/>
      </dsp:nvSpPr>
      <dsp:spPr>
        <a:xfrm>
          <a:off x="2299417" y="4498099"/>
          <a:ext cx="1018756" cy="101879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A04E0-603D-4F18-9869-B5A209E6A3EF}">
      <dsp:nvSpPr>
        <dsp:cNvPr id="0" name=""/>
        <dsp:cNvSpPr/>
      </dsp:nvSpPr>
      <dsp:spPr>
        <a:xfrm>
          <a:off x="4880532" y="4364783"/>
          <a:ext cx="2197018" cy="589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03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支行审核</a:t>
          </a:r>
        </a:p>
      </dsp:txBody>
      <dsp:txXfrm>
        <a:off x="4909294" y="4393545"/>
        <a:ext cx="2139494" cy="531669"/>
      </dsp:txXfrm>
    </dsp:sp>
    <dsp:sp modelId="{73F4DF4C-91E0-4E81-8B97-A928CBB69D60}">
      <dsp:nvSpPr>
        <dsp:cNvPr id="0" name=""/>
        <dsp:cNvSpPr/>
      </dsp:nvSpPr>
      <dsp:spPr>
        <a:xfrm>
          <a:off x="4271539" y="3786920"/>
          <a:ext cx="1018756" cy="101879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CE270-E409-4A6D-8A7E-6BBFD2D57C4E}">
      <dsp:nvSpPr>
        <dsp:cNvPr id="0" name=""/>
        <dsp:cNvSpPr/>
      </dsp:nvSpPr>
      <dsp:spPr>
        <a:xfrm>
          <a:off x="5720227" y="3243290"/>
          <a:ext cx="2197018" cy="589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03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总行确认</a:t>
          </a:r>
        </a:p>
      </dsp:txBody>
      <dsp:txXfrm>
        <a:off x="5748989" y="3272052"/>
        <a:ext cx="2139494" cy="531669"/>
      </dsp:txXfrm>
    </dsp:sp>
    <dsp:sp modelId="{C50910DA-8D68-4979-A68F-02EA19B68EB8}">
      <dsp:nvSpPr>
        <dsp:cNvPr id="0" name=""/>
        <dsp:cNvSpPr/>
      </dsp:nvSpPr>
      <dsp:spPr>
        <a:xfrm>
          <a:off x="5111234" y="2665427"/>
          <a:ext cx="1018756" cy="101879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FECAF-BE24-4E5E-B7AE-1EB69A1C040F}">
      <dsp:nvSpPr>
        <dsp:cNvPr id="0" name=""/>
        <dsp:cNvSpPr/>
      </dsp:nvSpPr>
      <dsp:spPr>
        <a:xfrm>
          <a:off x="6088739" y="1907238"/>
          <a:ext cx="2197018" cy="589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036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我的客户</a:t>
          </a:r>
        </a:p>
      </dsp:txBody>
      <dsp:txXfrm>
        <a:off x="6117501" y="1936000"/>
        <a:ext cx="2139494" cy="531669"/>
      </dsp:txXfrm>
    </dsp:sp>
    <dsp:sp modelId="{5E5E0367-E601-4FB5-A796-0C2BA4D07C75}">
      <dsp:nvSpPr>
        <dsp:cNvPr id="0" name=""/>
        <dsp:cNvSpPr/>
      </dsp:nvSpPr>
      <dsp:spPr>
        <a:xfrm>
          <a:off x="5479747" y="1329375"/>
          <a:ext cx="1018756" cy="1018794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4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4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4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type="rect" r:blip="" rot="-4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 rot="-4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 rot="-4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 rot="-4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type="rect" r:blip="" rot="-4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type="roundRect" r:blip="" rot="-4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 rot="-4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 rot="-4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type="rect" r:blip="" rot="-4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type="roundRect" r:blip="" rot="-4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 rot="-4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 rot="-4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type="rect" r:blip="" rot="-4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type="roundRect" r:blip="" rot="-4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bkpt" val="bal"/>
          <dgm:param type="contDir" val="revDir"/>
          <dgm:param type="grDir" val="tL"/>
          <dgm:param type="flowDir" val="col"/>
        </dgm:alg>
      </dgm:if>
      <dgm:else name="Name3">
        <dgm:alg type="snake">
          <dgm:param type="bkpt" val="bal"/>
          <dgm:param type="contDir" val="revDir"/>
          <dgm:param type="grDir" val="tR"/>
          <dgm:param type="flowDir" val="co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Sty" val="noArr"/>
                <dgm:param type="endSty" val="noArr"/>
                <dgm:param type="begPts" val="auto auto tCtr"/>
                <dgm:param type="endPts" val="auto auto bCt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Sty" val="noArr"/>
                <dgm:param type="endSty" val="noArr"/>
                <dgm:param type="begPts" val="auto auto tCtr"/>
                <dgm:param type="endPts" val="auto auto b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type="chevron" r:blip="" rot="180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type="chevron" r:blip="" rot="180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imagSh"/>
            <dgm:param type="dstNode" val="imagSh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#1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953128" y="654063"/>
            <a:ext cx="11299210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95576" y="248444"/>
            <a:ext cx="396000" cy="396000"/>
            <a:chOff x="406574" y="236732"/>
            <a:chExt cx="612048" cy="593261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7767" y="41021"/>
            <a:ext cx="605027" cy="575652"/>
          </a:xfrm>
          <a:prstGeom prst="rect">
            <a:avLst/>
          </a:prstGeom>
        </p:spPr>
      </p:pic>
      <p:pic>
        <p:nvPicPr>
          <p:cNvPr id="10" name="图片 9" descr="hbsb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2289" y="-36853"/>
            <a:ext cx="1854495" cy="674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30"/>
            </a:lvl1pPr>
            <a:lvl2pPr>
              <a:defRPr sz="211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image" Target="../media/image11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5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3" Type="http://schemas.openxmlformats.org/officeDocument/2006/relationships/diagramData" Target="../diagrams/data1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diagramDrawing" Target="../diagrams/drawing17.xml"/><Relationship Id="rId7" Type="http://schemas.openxmlformats.org/officeDocument/2006/relationships/diagramColors" Target="../diagrams/colors1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3" Type="http://schemas.openxmlformats.org/officeDocument/2006/relationships/image" Target="../media/image56.png"/><Relationship Id="rId2" Type="http://schemas.microsoft.com/office/2007/relationships/media" Target="../media/media1.mp4"/><Relationship Id="rId10" Type="http://schemas.openxmlformats.org/officeDocument/2006/relationships/notesSlide" Target="../notesSlides/notesSlide40.xml"/><Relationship Id="rId1" Type="http://schemas.openxmlformats.org/officeDocument/2006/relationships/video" Target="../media/media1.mp4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0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6.jpeg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48" y="2536799"/>
            <a:ext cx="12853286" cy="4695652"/>
          </a:xfrm>
          <a:prstGeom prst="rect">
            <a:avLst/>
          </a:prstGeom>
          <a:solidFill>
            <a:srgbClr val="106A3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79" tIns="45687" rIns="91379" bIns="4568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67" name="圆角矩形 66"/>
          <p:cNvSpPr/>
          <p:nvPr/>
        </p:nvSpPr>
        <p:spPr>
          <a:xfrm>
            <a:off x="2907738" y="4185694"/>
            <a:ext cx="7186495" cy="708316"/>
          </a:xfrm>
          <a:prstGeom prst="roundRect">
            <a:avLst>
              <a:gd name="adj" fmla="val 42270"/>
            </a:avLst>
          </a:prstGeom>
          <a:solidFill>
            <a:schemeClr val="bg1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8" name="TextBox 25"/>
          <p:cNvSpPr txBox="1"/>
          <p:nvPr/>
        </p:nvSpPr>
        <p:spPr>
          <a:xfrm>
            <a:off x="2955811" y="4238573"/>
            <a:ext cx="6947129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zh-CN" altLang="en-US" sz="3200" cap="all" dirty="0">
                <a:solidFill>
                  <a:srgbClr val="106A36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宋体" panose="02010600030101010101" pitchFamily="2" charset="-122"/>
              </a:rPr>
              <a:t>客户关系管理系统</a:t>
            </a:r>
            <a:endParaRPr lang="zh-CN" altLang="en-US" sz="3200" cap="all" dirty="0">
              <a:solidFill>
                <a:srgbClr val="106A36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1"/>
          <p:cNvGrpSpPr/>
          <p:nvPr/>
        </p:nvGrpSpPr>
        <p:grpSpPr bwMode="auto">
          <a:xfrm>
            <a:off x="4958707" y="877696"/>
            <a:ext cx="2941336" cy="2943545"/>
            <a:chOff x="0" y="0"/>
            <a:chExt cx="1582738" cy="1584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 cmpd="sng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378450" y="5581865"/>
            <a:ext cx="4101850" cy="55249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75" spc="31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长治市互邦软件工程有限公司</a:t>
            </a:r>
            <a:endParaRPr lang="zh-CN" altLang="en-US" sz="1475" spc="316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8654" y="2966208"/>
            <a:ext cx="194430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黑体" panose="02010609060101010101" charset="-122"/>
                <a:ea typeface="黑体" panose="02010609060101010101" charset="-122"/>
              </a:rPr>
              <a:t>农商软件支持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446" y="1333353"/>
            <a:ext cx="2189216" cy="1849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67" grpId="0" bldLvl="0" animBg="1"/>
      <p:bldP spid="68" grpId="0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读取外部接口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4" name="Picture 2" descr="https://ss2.bdstatic.com/70cFvnSh_Q1YnxGkpoWK1HF6hhy/it/u=2159772836,192055068&amp;fm=26&amp;gp=0.jpg"/>
          <p:cNvPicPr preferRelativeResize="0"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655" y="5344637"/>
            <a:ext cx="1800000" cy="10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92" name="Picture 20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78" y="2392189"/>
            <a:ext cx="1800000" cy="10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94" name="Picture 22" descr="https://ss3.bdstatic.com/70cFv8Sh_Q1YnxGkpoWK1HF6hhy/it/u=3273808260,317494395&amp;fm=1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02" y="2890987"/>
            <a:ext cx="4310037" cy="24321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s://ss3.bdstatic.com/70cFv8Sh_Q1YnxGkpoWK1HF6hhy/it/u=545993297,333678226&amp;fm=26&amp;gp=0.jp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927" y="2384428"/>
            <a:ext cx="1800000" cy="10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98" name="Picture 26" descr="https://ss0.bdstatic.com/70cFvHSh_Q1YnxGkpoWK1HF6hhy/it/u=3609847789,2727531171&amp;fm=26&amp;gp=0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83" y="5451635"/>
            <a:ext cx="1800000" cy="10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565279" y="880021"/>
            <a:ext cx="1800000" cy="10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文本框 24"/>
          <p:cNvSpPr txBox="1"/>
          <p:nvPr/>
        </p:nvSpPr>
        <p:spPr>
          <a:xfrm>
            <a:off x="2051887" y="3519653"/>
            <a:ext cx="1713192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dirty="0"/>
              <a:t>Excel</a:t>
            </a:r>
            <a:r>
              <a:rPr lang="zh-CN" altLang="en-US" dirty="0"/>
              <a:t>数据</a:t>
            </a:r>
            <a:endParaRPr lang="zh-CN" altLang="en-US" sz="1800" kern="1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565279" y="2032149"/>
            <a:ext cx="1800000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dirty="0"/>
              <a:t>其他系统数据库</a:t>
            </a:r>
            <a:endParaRPr lang="zh-CN" altLang="en-US" sz="1800" kern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684735" y="3519653"/>
            <a:ext cx="1713192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/>
              <a:t>云端应用接口</a:t>
            </a:r>
            <a:endParaRPr lang="zh-CN" altLang="en-US" sz="1800" kern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165679" y="6471981"/>
            <a:ext cx="1512168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dirty="0"/>
              <a:t>第三方接口</a:t>
            </a:r>
            <a:endParaRPr lang="zh-CN" altLang="en-US" sz="1800" kern="1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069096" y="6543989"/>
            <a:ext cx="1512168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dirty="0"/>
              <a:t>第三方支付</a:t>
            </a:r>
            <a:endParaRPr lang="zh-CN" altLang="en-US" sz="1800" kern="1200" dirty="0"/>
          </a:p>
        </p:txBody>
      </p:sp>
      <p:sp>
        <p:nvSpPr>
          <p:cNvPr id="9" name="箭头: 上 8"/>
          <p:cNvSpPr/>
          <p:nvPr/>
        </p:nvSpPr>
        <p:spPr>
          <a:xfrm rot="3102644">
            <a:off x="4733594" y="5049178"/>
            <a:ext cx="301341" cy="396503"/>
          </a:xfrm>
          <a:prstGeom prst="upArrow">
            <a:avLst>
              <a:gd name="adj1" fmla="val 50000"/>
              <a:gd name="adj2" fmla="val 41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 31"/>
          <p:cNvSpPr/>
          <p:nvPr/>
        </p:nvSpPr>
        <p:spPr>
          <a:xfrm rot="6548030">
            <a:off x="4076121" y="3443264"/>
            <a:ext cx="301341" cy="396503"/>
          </a:xfrm>
          <a:prstGeom prst="upArrow">
            <a:avLst>
              <a:gd name="adj1" fmla="val 50000"/>
              <a:gd name="adj2" fmla="val 41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上 32"/>
          <p:cNvSpPr/>
          <p:nvPr/>
        </p:nvSpPr>
        <p:spPr>
          <a:xfrm rot="14375326">
            <a:off x="9014369" y="3409491"/>
            <a:ext cx="301341" cy="396503"/>
          </a:xfrm>
          <a:prstGeom prst="upArrow">
            <a:avLst>
              <a:gd name="adj1" fmla="val 50000"/>
              <a:gd name="adj2" fmla="val 41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上 33"/>
          <p:cNvSpPr/>
          <p:nvPr/>
        </p:nvSpPr>
        <p:spPr>
          <a:xfrm rot="17849066">
            <a:off x="8396325" y="5012280"/>
            <a:ext cx="301341" cy="396503"/>
          </a:xfrm>
          <a:prstGeom prst="upArrow">
            <a:avLst>
              <a:gd name="adj1" fmla="val 50000"/>
              <a:gd name="adj2" fmla="val 41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上 34"/>
          <p:cNvSpPr/>
          <p:nvPr/>
        </p:nvSpPr>
        <p:spPr>
          <a:xfrm rot="10800000">
            <a:off x="6344058" y="2424234"/>
            <a:ext cx="301341" cy="396503"/>
          </a:xfrm>
          <a:prstGeom prst="upArrow">
            <a:avLst>
              <a:gd name="adj1" fmla="val 50000"/>
              <a:gd name="adj2" fmla="val 41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979879" y="4048373"/>
            <a:ext cx="163662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chemeClr val="bg1">
                    <a:lumMod val="75000"/>
                  </a:schemeClr>
                </a:solidFill>
              </a:rPr>
              <a:t>如：代发工资</a:t>
            </a:r>
            <a:endParaRPr lang="zh-CN" altLang="en-US" sz="1200" kern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54804" y="3904357"/>
            <a:ext cx="163662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chemeClr val="bg1">
                    <a:lumMod val="75000"/>
                  </a:schemeClr>
                </a:solidFill>
              </a:rPr>
              <a:t>如：线上小贷</a:t>
            </a:r>
            <a:endParaRPr lang="zh-CN" altLang="en-US" sz="1200" kern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63501" y="2104157"/>
            <a:ext cx="163662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chemeClr val="bg1">
                    <a:lumMod val="75000"/>
                  </a:schemeClr>
                </a:solidFill>
              </a:rPr>
              <a:t>如：代收费</a:t>
            </a:r>
            <a:endParaRPr lang="zh-CN" altLang="en-US" sz="1200" kern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33631" y="6820681"/>
            <a:ext cx="258261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chemeClr val="bg1">
                    <a:lumMod val="75000"/>
                  </a:schemeClr>
                </a:solidFill>
              </a:rPr>
              <a:t>如：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手机大数据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联通、移动、电信）</a:t>
            </a:r>
            <a:endParaRPr lang="zh-CN" altLang="en-US" sz="1200" kern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01183" y="6856685"/>
            <a:ext cx="163662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chemeClr val="bg1">
                    <a:lumMod val="75000"/>
                  </a:schemeClr>
                </a:solidFill>
              </a:rPr>
              <a:t>如：支付宝</a:t>
            </a:r>
            <a:endParaRPr lang="zh-CN" altLang="en-US" sz="1200" kern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录入客户信息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052965" y="736005"/>
          <a:ext cx="5324660" cy="6395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050" name="Picture 2" descr="https://ss3.bdstatic.com/70cFv8Sh_Q1YnxGkpoWK1HF6hhy/it/u=4250667085,3200146980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455" y="2536205"/>
            <a:ext cx="446449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797527" y="6064597"/>
            <a:ext cx="3600400" cy="5760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采集内容包括财产信息、资产规模、社会关系等，可自主扩展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/>
        </p:nvCxnSpPr>
        <p:spPr>
          <a:xfrm>
            <a:off x="-98615" y="3278180"/>
            <a:ext cx="12858044" cy="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 txBox="1"/>
          <p:nvPr/>
        </p:nvSpPr>
        <p:spPr>
          <a:xfrm>
            <a:off x="906977" y="267494"/>
            <a:ext cx="451428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录入客户信息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879975" y="4848225"/>
            <a:ext cx="6793230" cy="1208405"/>
            <a:chOff x="1382624" y="2086928"/>
            <a:chExt cx="3859030" cy="833120"/>
          </a:xfrm>
        </p:grpSpPr>
        <p:sp>
          <p:nvSpPr>
            <p:cNvPr id="68" name="圆角矩形 67"/>
            <p:cNvSpPr/>
            <p:nvPr/>
          </p:nvSpPr>
          <p:spPr>
            <a:xfrm>
              <a:off x="1556700" y="2086928"/>
              <a:ext cx="3684954" cy="833120"/>
            </a:xfrm>
            <a:prstGeom prst="roundRect">
              <a:avLst>
                <a:gd name="adj" fmla="val 8286"/>
              </a:avLst>
            </a:prstGeom>
            <a:solidFill>
              <a:schemeClr val="accent3"/>
            </a:solidFill>
            <a:ln w="63500">
              <a:solidFill>
                <a:srgbClr val="E8E8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197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五边形 13"/>
            <p:cNvSpPr/>
            <p:nvPr/>
          </p:nvSpPr>
          <p:spPr>
            <a:xfrm>
              <a:off x="1385106" y="2238677"/>
              <a:ext cx="1275806" cy="559843"/>
            </a:xfrm>
            <a:custGeom>
              <a:avLst/>
              <a:gdLst>
                <a:gd name="connsiteX0" fmla="*/ 0 w 2222500"/>
                <a:gd name="connsiteY0" fmla="*/ 0 h 906064"/>
                <a:gd name="connsiteX1" fmla="*/ 1946150 w 2222500"/>
                <a:gd name="connsiteY1" fmla="*/ 0 h 906064"/>
                <a:gd name="connsiteX2" fmla="*/ 2222500 w 2222500"/>
                <a:gd name="connsiteY2" fmla="*/ 453032 h 906064"/>
                <a:gd name="connsiteX3" fmla="*/ 1946150 w 2222500"/>
                <a:gd name="connsiteY3" fmla="*/ 906064 h 906064"/>
                <a:gd name="connsiteX4" fmla="*/ 0 w 2222500"/>
                <a:gd name="connsiteY4" fmla="*/ 906064 h 906064"/>
                <a:gd name="connsiteX5" fmla="*/ 0 w 2222500"/>
                <a:gd name="connsiteY5" fmla="*/ 0 h 906064"/>
                <a:gd name="connsiteX0-1" fmla="*/ 2381 w 2224881"/>
                <a:gd name="connsiteY0-2" fmla="*/ 0 h 975120"/>
                <a:gd name="connsiteX1-3" fmla="*/ 1948531 w 2224881"/>
                <a:gd name="connsiteY1-4" fmla="*/ 0 h 975120"/>
                <a:gd name="connsiteX2-5" fmla="*/ 2224881 w 2224881"/>
                <a:gd name="connsiteY2-6" fmla="*/ 453032 h 975120"/>
                <a:gd name="connsiteX3-7" fmla="*/ 1948531 w 2224881"/>
                <a:gd name="connsiteY3-8" fmla="*/ 906064 h 975120"/>
                <a:gd name="connsiteX4-9" fmla="*/ 0 w 2224881"/>
                <a:gd name="connsiteY4-10" fmla="*/ 975120 h 975120"/>
                <a:gd name="connsiteX5-11" fmla="*/ 2381 w 2224881"/>
                <a:gd name="connsiteY5-12" fmla="*/ 0 h 975120"/>
                <a:gd name="connsiteX0-13" fmla="*/ 2381 w 2224881"/>
                <a:gd name="connsiteY0-14" fmla="*/ 0 h 975120"/>
                <a:gd name="connsiteX1-15" fmla="*/ 1948531 w 2224881"/>
                <a:gd name="connsiteY1-16" fmla="*/ 0 h 975120"/>
                <a:gd name="connsiteX2-17" fmla="*/ 2224881 w 2224881"/>
                <a:gd name="connsiteY2-18" fmla="*/ 453032 h 975120"/>
                <a:gd name="connsiteX3-19" fmla="*/ 1948531 w 2224881"/>
                <a:gd name="connsiteY3-20" fmla="*/ 906064 h 975120"/>
                <a:gd name="connsiteX4-21" fmla="*/ 67469 w 2224881"/>
                <a:gd name="connsiteY4-22" fmla="*/ 908447 h 975120"/>
                <a:gd name="connsiteX5-23" fmla="*/ 0 w 2224881"/>
                <a:gd name="connsiteY5-24" fmla="*/ 975120 h 975120"/>
                <a:gd name="connsiteX6" fmla="*/ 2381 w 2224881"/>
                <a:gd name="connsiteY6" fmla="*/ 0 h 975120"/>
                <a:gd name="connsiteX0-25" fmla="*/ 2381 w 2224881"/>
                <a:gd name="connsiteY0-26" fmla="*/ 0 h 975120"/>
                <a:gd name="connsiteX1-27" fmla="*/ 1948531 w 2224881"/>
                <a:gd name="connsiteY1-28" fmla="*/ 0 h 975120"/>
                <a:gd name="connsiteX2-29" fmla="*/ 2224881 w 2224881"/>
                <a:gd name="connsiteY2-30" fmla="*/ 453032 h 975120"/>
                <a:gd name="connsiteX3-31" fmla="*/ 1948531 w 2224881"/>
                <a:gd name="connsiteY3-32" fmla="*/ 906064 h 975120"/>
                <a:gd name="connsiteX4-33" fmla="*/ 67469 w 2224881"/>
                <a:gd name="connsiteY4-34" fmla="*/ 908447 h 975120"/>
                <a:gd name="connsiteX5-35" fmla="*/ 0 w 2224881"/>
                <a:gd name="connsiteY5-36" fmla="*/ 975120 h 975120"/>
                <a:gd name="connsiteX6-37" fmla="*/ 2381 w 2224881"/>
                <a:gd name="connsiteY6-38" fmla="*/ 0 h 975120"/>
                <a:gd name="connsiteX0-39" fmla="*/ 2381 w 2224881"/>
                <a:gd name="connsiteY0-40" fmla="*/ 1191 h 976311"/>
                <a:gd name="connsiteX1-41" fmla="*/ 93663 w 2224881"/>
                <a:gd name="connsiteY1-42" fmla="*/ 0 h 976311"/>
                <a:gd name="connsiteX2-43" fmla="*/ 1948531 w 2224881"/>
                <a:gd name="connsiteY2-44" fmla="*/ 1191 h 976311"/>
                <a:gd name="connsiteX3-45" fmla="*/ 2224881 w 2224881"/>
                <a:gd name="connsiteY3-46" fmla="*/ 454223 h 976311"/>
                <a:gd name="connsiteX4-47" fmla="*/ 1948531 w 2224881"/>
                <a:gd name="connsiteY4-48" fmla="*/ 907255 h 976311"/>
                <a:gd name="connsiteX5-49" fmla="*/ 67469 w 2224881"/>
                <a:gd name="connsiteY5-50" fmla="*/ 909638 h 976311"/>
                <a:gd name="connsiteX6-51" fmla="*/ 0 w 2224881"/>
                <a:gd name="connsiteY6-52" fmla="*/ 976311 h 976311"/>
                <a:gd name="connsiteX7" fmla="*/ 2381 w 2224881"/>
                <a:gd name="connsiteY7" fmla="*/ 1191 h 976311"/>
                <a:gd name="connsiteX0-53" fmla="*/ 45244 w 2224881"/>
                <a:gd name="connsiteY0-54" fmla="*/ 53579 h 976311"/>
                <a:gd name="connsiteX1-55" fmla="*/ 93663 w 2224881"/>
                <a:gd name="connsiteY1-56" fmla="*/ 0 h 976311"/>
                <a:gd name="connsiteX2-57" fmla="*/ 1948531 w 2224881"/>
                <a:gd name="connsiteY2-58" fmla="*/ 1191 h 976311"/>
                <a:gd name="connsiteX3-59" fmla="*/ 2224881 w 2224881"/>
                <a:gd name="connsiteY3-60" fmla="*/ 454223 h 976311"/>
                <a:gd name="connsiteX4-61" fmla="*/ 1948531 w 2224881"/>
                <a:gd name="connsiteY4-62" fmla="*/ 907255 h 976311"/>
                <a:gd name="connsiteX5-63" fmla="*/ 67469 w 2224881"/>
                <a:gd name="connsiteY5-64" fmla="*/ 909638 h 976311"/>
                <a:gd name="connsiteX6-65" fmla="*/ 0 w 2224881"/>
                <a:gd name="connsiteY6-66" fmla="*/ 976311 h 976311"/>
                <a:gd name="connsiteX7-67" fmla="*/ 45244 w 2224881"/>
                <a:gd name="connsiteY7-68" fmla="*/ 53579 h 976311"/>
                <a:gd name="connsiteX0-69" fmla="*/ 45244 w 2224881"/>
                <a:gd name="connsiteY0-70" fmla="*/ 53579 h 976311"/>
                <a:gd name="connsiteX1-71" fmla="*/ 93663 w 2224881"/>
                <a:gd name="connsiteY1-72" fmla="*/ 0 h 976311"/>
                <a:gd name="connsiteX2-73" fmla="*/ 1948531 w 2224881"/>
                <a:gd name="connsiteY2-74" fmla="*/ 1191 h 976311"/>
                <a:gd name="connsiteX3-75" fmla="*/ 2224881 w 2224881"/>
                <a:gd name="connsiteY3-76" fmla="*/ 454223 h 976311"/>
                <a:gd name="connsiteX4-77" fmla="*/ 1948531 w 2224881"/>
                <a:gd name="connsiteY4-78" fmla="*/ 907255 h 976311"/>
                <a:gd name="connsiteX5-79" fmla="*/ 67469 w 2224881"/>
                <a:gd name="connsiteY5-80" fmla="*/ 916781 h 976311"/>
                <a:gd name="connsiteX6-81" fmla="*/ 0 w 2224881"/>
                <a:gd name="connsiteY6-82" fmla="*/ 976311 h 976311"/>
                <a:gd name="connsiteX7-83" fmla="*/ 45244 w 2224881"/>
                <a:gd name="connsiteY7-84" fmla="*/ 53579 h 976311"/>
                <a:gd name="connsiteX0-85" fmla="*/ 45244 w 2224881"/>
                <a:gd name="connsiteY0-86" fmla="*/ 53579 h 976311"/>
                <a:gd name="connsiteX1-87" fmla="*/ 93663 w 2224881"/>
                <a:gd name="connsiteY1-88" fmla="*/ 0 h 976311"/>
                <a:gd name="connsiteX2-89" fmla="*/ 1948531 w 2224881"/>
                <a:gd name="connsiteY2-90" fmla="*/ 1191 h 976311"/>
                <a:gd name="connsiteX3-91" fmla="*/ 2224881 w 2224881"/>
                <a:gd name="connsiteY3-92" fmla="*/ 454223 h 976311"/>
                <a:gd name="connsiteX4-93" fmla="*/ 1948531 w 2224881"/>
                <a:gd name="connsiteY4-94" fmla="*/ 907255 h 976311"/>
                <a:gd name="connsiteX5-95" fmla="*/ 67469 w 2224881"/>
                <a:gd name="connsiteY5-96" fmla="*/ 916781 h 976311"/>
                <a:gd name="connsiteX6-97" fmla="*/ 0 w 2224881"/>
                <a:gd name="connsiteY6-98" fmla="*/ 976311 h 976311"/>
                <a:gd name="connsiteX7-99" fmla="*/ 45244 w 2224881"/>
                <a:gd name="connsiteY7-100" fmla="*/ 53579 h 976311"/>
              </a:gdLst>
              <a:ahLst/>
              <a:cxnLst>
                <a:cxn ang="0">
                  <a:pos x="connsiteX0-85" y="connsiteY0-86"/>
                </a:cxn>
                <a:cxn ang="0">
                  <a:pos x="connsiteX1-87" y="connsiteY1-88"/>
                </a:cxn>
                <a:cxn ang="0">
                  <a:pos x="connsiteX2-89" y="connsiteY2-90"/>
                </a:cxn>
                <a:cxn ang="0">
                  <a:pos x="connsiteX3-91" y="connsiteY3-92"/>
                </a:cxn>
                <a:cxn ang="0">
                  <a:pos x="connsiteX4-93" y="connsiteY4-94"/>
                </a:cxn>
                <a:cxn ang="0">
                  <a:pos x="connsiteX5-95" y="connsiteY5-96"/>
                </a:cxn>
                <a:cxn ang="0">
                  <a:pos x="connsiteX6-97" y="connsiteY6-98"/>
                </a:cxn>
                <a:cxn ang="0">
                  <a:pos x="connsiteX7-99" y="connsiteY7-100"/>
                </a:cxn>
              </a:cxnLst>
              <a:rect l="l" t="t" r="r" b="b"/>
              <a:pathLst>
                <a:path w="2224881" h="976311">
                  <a:moveTo>
                    <a:pt x="45244" y="53579"/>
                  </a:moveTo>
                  <a:lnTo>
                    <a:pt x="93663" y="0"/>
                  </a:lnTo>
                  <a:lnTo>
                    <a:pt x="1948531" y="1191"/>
                  </a:lnTo>
                  <a:lnTo>
                    <a:pt x="2224881" y="454223"/>
                  </a:lnTo>
                  <a:lnTo>
                    <a:pt x="1948531" y="907255"/>
                  </a:lnTo>
                  <a:cubicBezTo>
                    <a:pt x="1319129" y="928687"/>
                    <a:pt x="692108" y="904874"/>
                    <a:pt x="67469" y="916781"/>
                  </a:cubicBezTo>
                  <a:lnTo>
                    <a:pt x="0" y="976311"/>
                  </a:lnTo>
                  <a:cubicBezTo>
                    <a:pt x="794" y="651271"/>
                    <a:pt x="44450" y="378619"/>
                    <a:pt x="45244" y="535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APP</a:t>
              </a:r>
              <a:endParaRPr lang="en-US" altLang="zh-CN" sz="32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endParaRPr>
            </a:p>
          </p:txBody>
        </p:sp>
        <p:sp>
          <p:nvSpPr>
            <p:cNvPr id="70" name="圆角矩形 15"/>
            <p:cNvSpPr/>
            <p:nvPr/>
          </p:nvSpPr>
          <p:spPr>
            <a:xfrm>
              <a:off x="1382624" y="2228227"/>
              <a:ext cx="147970" cy="633106"/>
            </a:xfrm>
            <a:custGeom>
              <a:avLst/>
              <a:gdLst>
                <a:gd name="connsiteX0" fmla="*/ 0 w 233722"/>
                <a:gd name="connsiteY0" fmla="*/ 116861 h 1113601"/>
                <a:gd name="connsiteX1" fmla="*/ 116861 w 233722"/>
                <a:gd name="connsiteY1" fmla="*/ 0 h 1113601"/>
                <a:gd name="connsiteX2" fmla="*/ 116861 w 233722"/>
                <a:gd name="connsiteY2" fmla="*/ 0 h 1113601"/>
                <a:gd name="connsiteX3" fmla="*/ 233722 w 233722"/>
                <a:gd name="connsiteY3" fmla="*/ 116861 h 1113601"/>
                <a:gd name="connsiteX4" fmla="*/ 233722 w 233722"/>
                <a:gd name="connsiteY4" fmla="*/ 996740 h 1113601"/>
                <a:gd name="connsiteX5" fmla="*/ 116861 w 233722"/>
                <a:gd name="connsiteY5" fmla="*/ 1113601 h 1113601"/>
                <a:gd name="connsiteX6" fmla="*/ 116861 w 233722"/>
                <a:gd name="connsiteY6" fmla="*/ 1113601 h 1113601"/>
                <a:gd name="connsiteX7" fmla="*/ 0 w 233722"/>
                <a:gd name="connsiteY7" fmla="*/ 996740 h 1113601"/>
                <a:gd name="connsiteX8" fmla="*/ 0 w 233722"/>
                <a:gd name="connsiteY8" fmla="*/ 116861 h 1113601"/>
                <a:gd name="connsiteX0-1" fmla="*/ 0 w 258046"/>
                <a:gd name="connsiteY0-2" fmla="*/ 116861 h 1113601"/>
                <a:gd name="connsiteX1-3" fmla="*/ 116861 w 258046"/>
                <a:gd name="connsiteY1-4" fmla="*/ 0 h 1113601"/>
                <a:gd name="connsiteX2-5" fmla="*/ 116861 w 258046"/>
                <a:gd name="connsiteY2-6" fmla="*/ 0 h 1113601"/>
                <a:gd name="connsiteX3-7" fmla="*/ 252772 w 258046"/>
                <a:gd name="connsiteY3-8" fmla="*/ 25369 h 1113601"/>
                <a:gd name="connsiteX4-9" fmla="*/ 233722 w 258046"/>
                <a:gd name="connsiteY4-10" fmla="*/ 116861 h 1113601"/>
                <a:gd name="connsiteX5-11" fmla="*/ 233722 w 258046"/>
                <a:gd name="connsiteY5-12" fmla="*/ 996740 h 1113601"/>
                <a:gd name="connsiteX6-13" fmla="*/ 116861 w 258046"/>
                <a:gd name="connsiteY6-14" fmla="*/ 1113601 h 1113601"/>
                <a:gd name="connsiteX7-15" fmla="*/ 116861 w 258046"/>
                <a:gd name="connsiteY7-16" fmla="*/ 1113601 h 1113601"/>
                <a:gd name="connsiteX8-17" fmla="*/ 0 w 258046"/>
                <a:gd name="connsiteY8-18" fmla="*/ 996740 h 1113601"/>
                <a:gd name="connsiteX9" fmla="*/ 0 w 258046"/>
                <a:gd name="connsiteY9" fmla="*/ 116861 h 111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" y="connsiteY9"/>
                </a:cxn>
              </a:cxnLst>
              <a:rect l="l" t="t" r="r" b="b"/>
              <a:pathLst>
                <a:path w="258046" h="1113601">
                  <a:moveTo>
                    <a:pt x="0" y="116861"/>
                  </a:moveTo>
                  <a:cubicBezTo>
                    <a:pt x="0" y="52320"/>
                    <a:pt x="52320" y="0"/>
                    <a:pt x="116861" y="0"/>
                  </a:cubicBezTo>
                  <a:lnTo>
                    <a:pt x="116861" y="0"/>
                  </a:lnTo>
                  <a:cubicBezTo>
                    <a:pt x="133957" y="7403"/>
                    <a:pt x="233295" y="5892"/>
                    <a:pt x="252772" y="25369"/>
                  </a:cubicBezTo>
                  <a:cubicBezTo>
                    <a:pt x="272249" y="44846"/>
                    <a:pt x="231341" y="-41859"/>
                    <a:pt x="233722" y="116861"/>
                  </a:cubicBezTo>
                  <a:lnTo>
                    <a:pt x="233722" y="996740"/>
                  </a:lnTo>
                  <a:cubicBezTo>
                    <a:pt x="233722" y="1061281"/>
                    <a:pt x="181402" y="1113601"/>
                    <a:pt x="116861" y="1113601"/>
                  </a:cubicBezTo>
                  <a:lnTo>
                    <a:pt x="116861" y="1113601"/>
                  </a:lnTo>
                  <a:cubicBezTo>
                    <a:pt x="52320" y="1113601"/>
                    <a:pt x="0" y="1061281"/>
                    <a:pt x="0" y="996740"/>
                  </a:cubicBezTo>
                  <a:lnTo>
                    <a:pt x="0" y="116861"/>
                  </a:lnTo>
                  <a:close/>
                </a:path>
              </a:pathLst>
            </a:custGeom>
            <a:gradFill>
              <a:gsLst>
                <a:gs pos="0">
                  <a:srgbClr val="BCBCBC"/>
                </a:gs>
                <a:gs pos="100000">
                  <a:srgbClr val="F9F9F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382624" y="2763017"/>
              <a:ext cx="157236" cy="102412"/>
            </a:xfrm>
            <a:custGeom>
              <a:avLst/>
              <a:gdLst>
                <a:gd name="connsiteX0" fmla="*/ 0 w 234157"/>
                <a:gd name="connsiteY0" fmla="*/ 89297 h 178596"/>
                <a:gd name="connsiteX1" fmla="*/ 0 w 234157"/>
                <a:gd name="connsiteY1" fmla="*/ 89298 h 178596"/>
                <a:gd name="connsiteX2" fmla="*/ 0 w 234157"/>
                <a:gd name="connsiteY2" fmla="*/ 89298 h 178596"/>
                <a:gd name="connsiteX3" fmla="*/ 89298 w 234157"/>
                <a:gd name="connsiteY3" fmla="*/ 0 h 178596"/>
                <a:gd name="connsiteX4" fmla="*/ 234157 w 234157"/>
                <a:gd name="connsiteY4" fmla="*/ 0 h 178596"/>
                <a:gd name="connsiteX5" fmla="*/ 234157 w 234157"/>
                <a:gd name="connsiteY5" fmla="*/ 178596 h 178596"/>
                <a:gd name="connsiteX6" fmla="*/ 89298 w 234157"/>
                <a:gd name="connsiteY6" fmla="*/ 178595 h 178596"/>
                <a:gd name="connsiteX7" fmla="*/ 7018 w 234157"/>
                <a:gd name="connsiteY7" fmla="*/ 124056 h 178596"/>
                <a:gd name="connsiteX8" fmla="*/ 0 w 234157"/>
                <a:gd name="connsiteY8" fmla="*/ 89298 h 178596"/>
                <a:gd name="connsiteX9" fmla="*/ 7018 w 234157"/>
                <a:gd name="connsiteY9" fmla="*/ 54539 h 178596"/>
                <a:gd name="connsiteX10" fmla="*/ 89298 w 234157"/>
                <a:gd name="connsiteY10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57" h="178596">
                  <a:moveTo>
                    <a:pt x="0" y="89297"/>
                  </a:moveTo>
                  <a:lnTo>
                    <a:pt x="0" y="89298"/>
                  </a:lnTo>
                  <a:lnTo>
                    <a:pt x="0" y="89298"/>
                  </a:lnTo>
                  <a:close/>
                  <a:moveTo>
                    <a:pt x="89298" y="0"/>
                  </a:moveTo>
                  <a:lnTo>
                    <a:pt x="234157" y="0"/>
                  </a:lnTo>
                  <a:lnTo>
                    <a:pt x="234157" y="178596"/>
                  </a:lnTo>
                  <a:lnTo>
                    <a:pt x="89298" y="178595"/>
                  </a:lnTo>
                  <a:cubicBezTo>
                    <a:pt x="52310" y="178595"/>
                    <a:pt x="20574" y="156106"/>
                    <a:pt x="7018" y="124056"/>
                  </a:cubicBezTo>
                  <a:lnTo>
                    <a:pt x="0" y="89298"/>
                  </a:lnTo>
                  <a:lnTo>
                    <a:pt x="7018" y="54539"/>
                  </a:lnTo>
                  <a:cubicBezTo>
                    <a:pt x="20574" y="22489"/>
                    <a:pt x="52310" y="0"/>
                    <a:pt x="89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666914" y="2163141"/>
              <a:ext cx="2500310" cy="689565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手机录入</a:t>
              </a:r>
              <a:endPara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29772" y="1743650"/>
            <a:ext cx="6793267" cy="1208405"/>
            <a:chOff x="1574" y="2055"/>
            <a:chExt cx="10114" cy="1968"/>
          </a:xfrm>
        </p:grpSpPr>
        <p:grpSp>
          <p:nvGrpSpPr>
            <p:cNvPr id="59" name="组合 58"/>
            <p:cNvGrpSpPr/>
            <p:nvPr/>
          </p:nvGrpSpPr>
          <p:grpSpPr>
            <a:xfrm>
              <a:off x="1574" y="2055"/>
              <a:ext cx="10114" cy="1968"/>
              <a:chOff x="1382624" y="2086928"/>
              <a:chExt cx="3859030" cy="833120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1556700" y="2086928"/>
                <a:ext cx="3684954" cy="833120"/>
              </a:xfrm>
              <a:prstGeom prst="roundRect">
                <a:avLst>
                  <a:gd name="adj" fmla="val 8286"/>
                </a:avLst>
              </a:prstGeom>
              <a:solidFill>
                <a:schemeClr val="accent1"/>
              </a:solidFill>
              <a:ln w="63500">
                <a:solidFill>
                  <a:srgbClr val="E8E8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1970"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五边形 13"/>
              <p:cNvSpPr/>
              <p:nvPr/>
            </p:nvSpPr>
            <p:spPr>
              <a:xfrm>
                <a:off x="1385106" y="2238677"/>
                <a:ext cx="1275806" cy="559843"/>
              </a:xfrm>
              <a:custGeom>
                <a:avLst/>
                <a:gdLst>
                  <a:gd name="connsiteX0" fmla="*/ 0 w 2222500"/>
                  <a:gd name="connsiteY0" fmla="*/ 0 h 906064"/>
                  <a:gd name="connsiteX1" fmla="*/ 1946150 w 2222500"/>
                  <a:gd name="connsiteY1" fmla="*/ 0 h 906064"/>
                  <a:gd name="connsiteX2" fmla="*/ 2222500 w 2222500"/>
                  <a:gd name="connsiteY2" fmla="*/ 453032 h 906064"/>
                  <a:gd name="connsiteX3" fmla="*/ 1946150 w 2222500"/>
                  <a:gd name="connsiteY3" fmla="*/ 906064 h 906064"/>
                  <a:gd name="connsiteX4" fmla="*/ 0 w 2222500"/>
                  <a:gd name="connsiteY4" fmla="*/ 906064 h 906064"/>
                  <a:gd name="connsiteX5" fmla="*/ 0 w 2222500"/>
                  <a:gd name="connsiteY5" fmla="*/ 0 h 906064"/>
                  <a:gd name="connsiteX0-1" fmla="*/ 2381 w 2224881"/>
                  <a:gd name="connsiteY0-2" fmla="*/ 0 h 975120"/>
                  <a:gd name="connsiteX1-3" fmla="*/ 1948531 w 2224881"/>
                  <a:gd name="connsiteY1-4" fmla="*/ 0 h 975120"/>
                  <a:gd name="connsiteX2-5" fmla="*/ 2224881 w 2224881"/>
                  <a:gd name="connsiteY2-6" fmla="*/ 453032 h 975120"/>
                  <a:gd name="connsiteX3-7" fmla="*/ 1948531 w 2224881"/>
                  <a:gd name="connsiteY3-8" fmla="*/ 906064 h 975120"/>
                  <a:gd name="connsiteX4-9" fmla="*/ 0 w 2224881"/>
                  <a:gd name="connsiteY4-10" fmla="*/ 975120 h 975120"/>
                  <a:gd name="connsiteX5-11" fmla="*/ 2381 w 2224881"/>
                  <a:gd name="connsiteY5-12" fmla="*/ 0 h 975120"/>
                  <a:gd name="connsiteX0-13" fmla="*/ 2381 w 2224881"/>
                  <a:gd name="connsiteY0-14" fmla="*/ 0 h 975120"/>
                  <a:gd name="connsiteX1-15" fmla="*/ 1948531 w 2224881"/>
                  <a:gd name="connsiteY1-16" fmla="*/ 0 h 975120"/>
                  <a:gd name="connsiteX2-17" fmla="*/ 2224881 w 2224881"/>
                  <a:gd name="connsiteY2-18" fmla="*/ 453032 h 975120"/>
                  <a:gd name="connsiteX3-19" fmla="*/ 1948531 w 2224881"/>
                  <a:gd name="connsiteY3-20" fmla="*/ 906064 h 975120"/>
                  <a:gd name="connsiteX4-21" fmla="*/ 67469 w 2224881"/>
                  <a:gd name="connsiteY4-22" fmla="*/ 908447 h 975120"/>
                  <a:gd name="connsiteX5-23" fmla="*/ 0 w 2224881"/>
                  <a:gd name="connsiteY5-24" fmla="*/ 975120 h 975120"/>
                  <a:gd name="connsiteX6" fmla="*/ 2381 w 2224881"/>
                  <a:gd name="connsiteY6" fmla="*/ 0 h 975120"/>
                  <a:gd name="connsiteX0-25" fmla="*/ 2381 w 2224881"/>
                  <a:gd name="connsiteY0-26" fmla="*/ 0 h 975120"/>
                  <a:gd name="connsiteX1-27" fmla="*/ 1948531 w 2224881"/>
                  <a:gd name="connsiteY1-28" fmla="*/ 0 h 975120"/>
                  <a:gd name="connsiteX2-29" fmla="*/ 2224881 w 2224881"/>
                  <a:gd name="connsiteY2-30" fmla="*/ 453032 h 975120"/>
                  <a:gd name="connsiteX3-31" fmla="*/ 1948531 w 2224881"/>
                  <a:gd name="connsiteY3-32" fmla="*/ 906064 h 975120"/>
                  <a:gd name="connsiteX4-33" fmla="*/ 67469 w 2224881"/>
                  <a:gd name="connsiteY4-34" fmla="*/ 908447 h 975120"/>
                  <a:gd name="connsiteX5-35" fmla="*/ 0 w 2224881"/>
                  <a:gd name="connsiteY5-36" fmla="*/ 975120 h 975120"/>
                  <a:gd name="connsiteX6-37" fmla="*/ 2381 w 2224881"/>
                  <a:gd name="connsiteY6-38" fmla="*/ 0 h 975120"/>
                  <a:gd name="connsiteX0-39" fmla="*/ 2381 w 2224881"/>
                  <a:gd name="connsiteY0-40" fmla="*/ 1191 h 976311"/>
                  <a:gd name="connsiteX1-41" fmla="*/ 93663 w 2224881"/>
                  <a:gd name="connsiteY1-42" fmla="*/ 0 h 976311"/>
                  <a:gd name="connsiteX2-43" fmla="*/ 1948531 w 2224881"/>
                  <a:gd name="connsiteY2-44" fmla="*/ 1191 h 976311"/>
                  <a:gd name="connsiteX3-45" fmla="*/ 2224881 w 2224881"/>
                  <a:gd name="connsiteY3-46" fmla="*/ 454223 h 976311"/>
                  <a:gd name="connsiteX4-47" fmla="*/ 1948531 w 2224881"/>
                  <a:gd name="connsiteY4-48" fmla="*/ 907255 h 976311"/>
                  <a:gd name="connsiteX5-49" fmla="*/ 67469 w 2224881"/>
                  <a:gd name="connsiteY5-50" fmla="*/ 909638 h 976311"/>
                  <a:gd name="connsiteX6-51" fmla="*/ 0 w 2224881"/>
                  <a:gd name="connsiteY6-52" fmla="*/ 976311 h 976311"/>
                  <a:gd name="connsiteX7" fmla="*/ 2381 w 2224881"/>
                  <a:gd name="connsiteY7" fmla="*/ 1191 h 976311"/>
                  <a:gd name="connsiteX0-53" fmla="*/ 45244 w 2224881"/>
                  <a:gd name="connsiteY0-54" fmla="*/ 53579 h 976311"/>
                  <a:gd name="connsiteX1-55" fmla="*/ 93663 w 2224881"/>
                  <a:gd name="connsiteY1-56" fmla="*/ 0 h 976311"/>
                  <a:gd name="connsiteX2-57" fmla="*/ 1948531 w 2224881"/>
                  <a:gd name="connsiteY2-58" fmla="*/ 1191 h 976311"/>
                  <a:gd name="connsiteX3-59" fmla="*/ 2224881 w 2224881"/>
                  <a:gd name="connsiteY3-60" fmla="*/ 454223 h 976311"/>
                  <a:gd name="connsiteX4-61" fmla="*/ 1948531 w 2224881"/>
                  <a:gd name="connsiteY4-62" fmla="*/ 907255 h 976311"/>
                  <a:gd name="connsiteX5-63" fmla="*/ 67469 w 2224881"/>
                  <a:gd name="connsiteY5-64" fmla="*/ 909638 h 976311"/>
                  <a:gd name="connsiteX6-65" fmla="*/ 0 w 2224881"/>
                  <a:gd name="connsiteY6-66" fmla="*/ 976311 h 976311"/>
                  <a:gd name="connsiteX7-67" fmla="*/ 45244 w 2224881"/>
                  <a:gd name="connsiteY7-68" fmla="*/ 53579 h 976311"/>
                  <a:gd name="connsiteX0-69" fmla="*/ 45244 w 2224881"/>
                  <a:gd name="connsiteY0-70" fmla="*/ 53579 h 976311"/>
                  <a:gd name="connsiteX1-71" fmla="*/ 93663 w 2224881"/>
                  <a:gd name="connsiteY1-72" fmla="*/ 0 h 976311"/>
                  <a:gd name="connsiteX2-73" fmla="*/ 1948531 w 2224881"/>
                  <a:gd name="connsiteY2-74" fmla="*/ 1191 h 976311"/>
                  <a:gd name="connsiteX3-75" fmla="*/ 2224881 w 2224881"/>
                  <a:gd name="connsiteY3-76" fmla="*/ 454223 h 976311"/>
                  <a:gd name="connsiteX4-77" fmla="*/ 1948531 w 2224881"/>
                  <a:gd name="connsiteY4-78" fmla="*/ 907255 h 976311"/>
                  <a:gd name="connsiteX5-79" fmla="*/ 67469 w 2224881"/>
                  <a:gd name="connsiteY5-80" fmla="*/ 916781 h 976311"/>
                  <a:gd name="connsiteX6-81" fmla="*/ 0 w 2224881"/>
                  <a:gd name="connsiteY6-82" fmla="*/ 976311 h 976311"/>
                  <a:gd name="connsiteX7-83" fmla="*/ 45244 w 2224881"/>
                  <a:gd name="connsiteY7-84" fmla="*/ 53579 h 976311"/>
                  <a:gd name="connsiteX0-85" fmla="*/ 45244 w 2224881"/>
                  <a:gd name="connsiteY0-86" fmla="*/ 53579 h 976311"/>
                  <a:gd name="connsiteX1-87" fmla="*/ 93663 w 2224881"/>
                  <a:gd name="connsiteY1-88" fmla="*/ 0 h 976311"/>
                  <a:gd name="connsiteX2-89" fmla="*/ 1948531 w 2224881"/>
                  <a:gd name="connsiteY2-90" fmla="*/ 1191 h 976311"/>
                  <a:gd name="connsiteX3-91" fmla="*/ 2224881 w 2224881"/>
                  <a:gd name="connsiteY3-92" fmla="*/ 454223 h 976311"/>
                  <a:gd name="connsiteX4-93" fmla="*/ 1948531 w 2224881"/>
                  <a:gd name="connsiteY4-94" fmla="*/ 907255 h 976311"/>
                  <a:gd name="connsiteX5-95" fmla="*/ 67469 w 2224881"/>
                  <a:gd name="connsiteY5-96" fmla="*/ 916781 h 976311"/>
                  <a:gd name="connsiteX6-97" fmla="*/ 0 w 2224881"/>
                  <a:gd name="connsiteY6-98" fmla="*/ 976311 h 976311"/>
                  <a:gd name="connsiteX7-99" fmla="*/ 45244 w 2224881"/>
                  <a:gd name="connsiteY7-100" fmla="*/ 53579 h 976311"/>
                </a:gdLst>
                <a:ahLst/>
                <a:cxnLst>
                  <a:cxn ang="0">
                    <a:pos x="connsiteX0-85" y="connsiteY0-86"/>
                  </a:cxn>
                  <a:cxn ang="0">
                    <a:pos x="connsiteX1-87" y="connsiteY1-88"/>
                  </a:cxn>
                  <a:cxn ang="0">
                    <a:pos x="connsiteX2-89" y="connsiteY2-90"/>
                  </a:cxn>
                  <a:cxn ang="0">
                    <a:pos x="connsiteX3-91" y="connsiteY3-92"/>
                  </a:cxn>
                  <a:cxn ang="0">
                    <a:pos x="connsiteX4-93" y="connsiteY4-94"/>
                  </a:cxn>
                  <a:cxn ang="0">
                    <a:pos x="connsiteX5-95" y="connsiteY5-96"/>
                  </a:cxn>
                  <a:cxn ang="0">
                    <a:pos x="connsiteX6-97" y="connsiteY6-98"/>
                  </a:cxn>
                  <a:cxn ang="0">
                    <a:pos x="connsiteX7-99" y="connsiteY7-100"/>
                  </a:cxn>
                </a:cxnLst>
                <a:rect l="l" t="t" r="r" b="b"/>
                <a:pathLst>
                  <a:path w="2224881" h="976311">
                    <a:moveTo>
                      <a:pt x="45244" y="53579"/>
                    </a:moveTo>
                    <a:lnTo>
                      <a:pt x="93663" y="0"/>
                    </a:lnTo>
                    <a:lnTo>
                      <a:pt x="1948531" y="1191"/>
                    </a:lnTo>
                    <a:lnTo>
                      <a:pt x="2224881" y="454223"/>
                    </a:lnTo>
                    <a:lnTo>
                      <a:pt x="1948531" y="907255"/>
                    </a:lnTo>
                    <a:cubicBezTo>
                      <a:pt x="1319129" y="928687"/>
                      <a:pt x="692108" y="904874"/>
                      <a:pt x="67469" y="916781"/>
                    </a:cubicBezTo>
                    <a:lnTo>
                      <a:pt x="0" y="976311"/>
                    </a:lnTo>
                    <a:cubicBezTo>
                      <a:pt x="794" y="651271"/>
                      <a:pt x="44450" y="378619"/>
                      <a:pt x="45244" y="53579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2">
                        <a:lumMod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j-cs"/>
                  </a:rPr>
                  <a:t>Web</a:t>
                </a:r>
                <a:endPara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</a:endParaRPr>
              </a:p>
            </p:txBody>
          </p:sp>
          <p:sp>
            <p:nvSpPr>
              <p:cNvPr id="63" name="圆角矩形 15"/>
              <p:cNvSpPr/>
              <p:nvPr/>
            </p:nvSpPr>
            <p:spPr>
              <a:xfrm>
                <a:off x="1382624" y="2228227"/>
                <a:ext cx="147970" cy="633106"/>
              </a:xfrm>
              <a:custGeom>
                <a:avLst/>
                <a:gdLst>
                  <a:gd name="connsiteX0" fmla="*/ 0 w 233722"/>
                  <a:gd name="connsiteY0" fmla="*/ 116861 h 1113601"/>
                  <a:gd name="connsiteX1" fmla="*/ 116861 w 233722"/>
                  <a:gd name="connsiteY1" fmla="*/ 0 h 1113601"/>
                  <a:gd name="connsiteX2" fmla="*/ 116861 w 233722"/>
                  <a:gd name="connsiteY2" fmla="*/ 0 h 1113601"/>
                  <a:gd name="connsiteX3" fmla="*/ 233722 w 233722"/>
                  <a:gd name="connsiteY3" fmla="*/ 116861 h 1113601"/>
                  <a:gd name="connsiteX4" fmla="*/ 233722 w 233722"/>
                  <a:gd name="connsiteY4" fmla="*/ 996740 h 1113601"/>
                  <a:gd name="connsiteX5" fmla="*/ 116861 w 233722"/>
                  <a:gd name="connsiteY5" fmla="*/ 1113601 h 1113601"/>
                  <a:gd name="connsiteX6" fmla="*/ 116861 w 233722"/>
                  <a:gd name="connsiteY6" fmla="*/ 1113601 h 1113601"/>
                  <a:gd name="connsiteX7" fmla="*/ 0 w 233722"/>
                  <a:gd name="connsiteY7" fmla="*/ 996740 h 1113601"/>
                  <a:gd name="connsiteX8" fmla="*/ 0 w 233722"/>
                  <a:gd name="connsiteY8" fmla="*/ 116861 h 1113601"/>
                  <a:gd name="connsiteX0-1" fmla="*/ 0 w 258046"/>
                  <a:gd name="connsiteY0-2" fmla="*/ 116861 h 1113601"/>
                  <a:gd name="connsiteX1-3" fmla="*/ 116861 w 258046"/>
                  <a:gd name="connsiteY1-4" fmla="*/ 0 h 1113601"/>
                  <a:gd name="connsiteX2-5" fmla="*/ 116861 w 258046"/>
                  <a:gd name="connsiteY2-6" fmla="*/ 0 h 1113601"/>
                  <a:gd name="connsiteX3-7" fmla="*/ 252772 w 258046"/>
                  <a:gd name="connsiteY3-8" fmla="*/ 25369 h 1113601"/>
                  <a:gd name="connsiteX4-9" fmla="*/ 233722 w 258046"/>
                  <a:gd name="connsiteY4-10" fmla="*/ 116861 h 1113601"/>
                  <a:gd name="connsiteX5-11" fmla="*/ 233722 w 258046"/>
                  <a:gd name="connsiteY5-12" fmla="*/ 996740 h 1113601"/>
                  <a:gd name="connsiteX6-13" fmla="*/ 116861 w 258046"/>
                  <a:gd name="connsiteY6-14" fmla="*/ 1113601 h 1113601"/>
                  <a:gd name="connsiteX7-15" fmla="*/ 116861 w 258046"/>
                  <a:gd name="connsiteY7-16" fmla="*/ 1113601 h 1113601"/>
                  <a:gd name="connsiteX8-17" fmla="*/ 0 w 258046"/>
                  <a:gd name="connsiteY8-18" fmla="*/ 996740 h 1113601"/>
                  <a:gd name="connsiteX9" fmla="*/ 0 w 258046"/>
                  <a:gd name="connsiteY9" fmla="*/ 116861 h 11136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46" h="1113601">
                    <a:moveTo>
                      <a:pt x="0" y="116861"/>
                    </a:moveTo>
                    <a:cubicBezTo>
                      <a:pt x="0" y="52320"/>
                      <a:pt x="52320" y="0"/>
                      <a:pt x="116861" y="0"/>
                    </a:cubicBezTo>
                    <a:lnTo>
                      <a:pt x="116861" y="0"/>
                    </a:lnTo>
                    <a:cubicBezTo>
                      <a:pt x="133957" y="7403"/>
                      <a:pt x="233295" y="5892"/>
                      <a:pt x="252772" y="25369"/>
                    </a:cubicBezTo>
                    <a:cubicBezTo>
                      <a:pt x="272249" y="44846"/>
                      <a:pt x="231341" y="-41859"/>
                      <a:pt x="233722" y="116861"/>
                    </a:cubicBezTo>
                    <a:lnTo>
                      <a:pt x="233722" y="996740"/>
                    </a:lnTo>
                    <a:cubicBezTo>
                      <a:pt x="233722" y="1061281"/>
                      <a:pt x="181402" y="1113601"/>
                      <a:pt x="116861" y="1113601"/>
                    </a:cubicBezTo>
                    <a:lnTo>
                      <a:pt x="116861" y="1113601"/>
                    </a:lnTo>
                    <a:cubicBezTo>
                      <a:pt x="52320" y="1113601"/>
                      <a:pt x="0" y="1061281"/>
                      <a:pt x="0" y="996740"/>
                    </a:cubicBezTo>
                    <a:lnTo>
                      <a:pt x="0" y="116861"/>
                    </a:lnTo>
                    <a:close/>
                  </a:path>
                </a:pathLst>
              </a:custGeom>
              <a:gradFill>
                <a:gsLst>
                  <a:gs pos="0">
                    <a:srgbClr val="BCBCBC"/>
                  </a:gs>
                  <a:gs pos="100000">
                    <a:srgbClr val="F9F9F9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1382624" y="2763017"/>
                <a:ext cx="157236" cy="102412"/>
              </a:xfrm>
              <a:custGeom>
                <a:avLst/>
                <a:gdLst>
                  <a:gd name="connsiteX0" fmla="*/ 0 w 234157"/>
                  <a:gd name="connsiteY0" fmla="*/ 89297 h 178596"/>
                  <a:gd name="connsiteX1" fmla="*/ 0 w 234157"/>
                  <a:gd name="connsiteY1" fmla="*/ 89298 h 178596"/>
                  <a:gd name="connsiteX2" fmla="*/ 0 w 234157"/>
                  <a:gd name="connsiteY2" fmla="*/ 89298 h 178596"/>
                  <a:gd name="connsiteX3" fmla="*/ 89298 w 234157"/>
                  <a:gd name="connsiteY3" fmla="*/ 0 h 178596"/>
                  <a:gd name="connsiteX4" fmla="*/ 234157 w 234157"/>
                  <a:gd name="connsiteY4" fmla="*/ 0 h 178596"/>
                  <a:gd name="connsiteX5" fmla="*/ 234157 w 234157"/>
                  <a:gd name="connsiteY5" fmla="*/ 178596 h 178596"/>
                  <a:gd name="connsiteX6" fmla="*/ 89298 w 234157"/>
                  <a:gd name="connsiteY6" fmla="*/ 178595 h 178596"/>
                  <a:gd name="connsiteX7" fmla="*/ 7018 w 234157"/>
                  <a:gd name="connsiteY7" fmla="*/ 124056 h 178596"/>
                  <a:gd name="connsiteX8" fmla="*/ 0 w 234157"/>
                  <a:gd name="connsiteY8" fmla="*/ 89298 h 178596"/>
                  <a:gd name="connsiteX9" fmla="*/ 7018 w 234157"/>
                  <a:gd name="connsiteY9" fmla="*/ 54539 h 178596"/>
                  <a:gd name="connsiteX10" fmla="*/ 89298 w 234157"/>
                  <a:gd name="connsiteY10" fmla="*/ 0 h 17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4157" h="178596">
                    <a:moveTo>
                      <a:pt x="0" y="89297"/>
                    </a:moveTo>
                    <a:lnTo>
                      <a:pt x="0" y="89298"/>
                    </a:lnTo>
                    <a:lnTo>
                      <a:pt x="0" y="89298"/>
                    </a:lnTo>
                    <a:close/>
                    <a:moveTo>
                      <a:pt x="89298" y="0"/>
                    </a:moveTo>
                    <a:lnTo>
                      <a:pt x="234157" y="0"/>
                    </a:lnTo>
                    <a:lnTo>
                      <a:pt x="234157" y="178596"/>
                    </a:lnTo>
                    <a:lnTo>
                      <a:pt x="89298" y="178595"/>
                    </a:lnTo>
                    <a:cubicBezTo>
                      <a:pt x="52310" y="178595"/>
                      <a:pt x="20574" y="156106"/>
                      <a:pt x="7018" y="124056"/>
                    </a:cubicBezTo>
                    <a:lnTo>
                      <a:pt x="0" y="89298"/>
                    </a:lnTo>
                    <a:lnTo>
                      <a:pt x="7018" y="54539"/>
                    </a:lnTo>
                    <a:cubicBezTo>
                      <a:pt x="20574" y="22489"/>
                      <a:pt x="52310" y="0"/>
                      <a:pt x="89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575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666914" y="2163141"/>
                <a:ext cx="2500310" cy="689565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PC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端录入</a:t>
                </a:r>
                <a:endPara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60" name="图片 59" descr="png-20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439" y="2103"/>
              <a:ext cx="1848" cy="1849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3291840" y="3209290"/>
            <a:ext cx="6793230" cy="1208405"/>
            <a:chOff x="1382624" y="2086928"/>
            <a:chExt cx="3859030" cy="833120"/>
          </a:xfrm>
        </p:grpSpPr>
        <p:sp>
          <p:nvSpPr>
            <p:cNvPr id="54" name="圆角矩形 53"/>
            <p:cNvSpPr/>
            <p:nvPr/>
          </p:nvSpPr>
          <p:spPr>
            <a:xfrm>
              <a:off x="1556700" y="2086928"/>
              <a:ext cx="3684954" cy="833120"/>
            </a:xfrm>
            <a:prstGeom prst="roundRect">
              <a:avLst>
                <a:gd name="adj" fmla="val 8286"/>
              </a:avLst>
            </a:prstGeom>
            <a:solidFill>
              <a:schemeClr val="accent2"/>
            </a:solidFill>
            <a:ln w="63500">
              <a:solidFill>
                <a:srgbClr val="E8E8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197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5" name="五边形 13"/>
            <p:cNvSpPr/>
            <p:nvPr/>
          </p:nvSpPr>
          <p:spPr>
            <a:xfrm>
              <a:off x="1385106" y="2238677"/>
              <a:ext cx="1275806" cy="559843"/>
            </a:xfrm>
            <a:custGeom>
              <a:avLst/>
              <a:gdLst>
                <a:gd name="connsiteX0" fmla="*/ 0 w 2222500"/>
                <a:gd name="connsiteY0" fmla="*/ 0 h 906064"/>
                <a:gd name="connsiteX1" fmla="*/ 1946150 w 2222500"/>
                <a:gd name="connsiteY1" fmla="*/ 0 h 906064"/>
                <a:gd name="connsiteX2" fmla="*/ 2222500 w 2222500"/>
                <a:gd name="connsiteY2" fmla="*/ 453032 h 906064"/>
                <a:gd name="connsiteX3" fmla="*/ 1946150 w 2222500"/>
                <a:gd name="connsiteY3" fmla="*/ 906064 h 906064"/>
                <a:gd name="connsiteX4" fmla="*/ 0 w 2222500"/>
                <a:gd name="connsiteY4" fmla="*/ 906064 h 906064"/>
                <a:gd name="connsiteX5" fmla="*/ 0 w 2222500"/>
                <a:gd name="connsiteY5" fmla="*/ 0 h 906064"/>
                <a:gd name="connsiteX0-1" fmla="*/ 2381 w 2224881"/>
                <a:gd name="connsiteY0-2" fmla="*/ 0 h 975120"/>
                <a:gd name="connsiteX1-3" fmla="*/ 1948531 w 2224881"/>
                <a:gd name="connsiteY1-4" fmla="*/ 0 h 975120"/>
                <a:gd name="connsiteX2-5" fmla="*/ 2224881 w 2224881"/>
                <a:gd name="connsiteY2-6" fmla="*/ 453032 h 975120"/>
                <a:gd name="connsiteX3-7" fmla="*/ 1948531 w 2224881"/>
                <a:gd name="connsiteY3-8" fmla="*/ 906064 h 975120"/>
                <a:gd name="connsiteX4-9" fmla="*/ 0 w 2224881"/>
                <a:gd name="connsiteY4-10" fmla="*/ 975120 h 975120"/>
                <a:gd name="connsiteX5-11" fmla="*/ 2381 w 2224881"/>
                <a:gd name="connsiteY5-12" fmla="*/ 0 h 975120"/>
                <a:gd name="connsiteX0-13" fmla="*/ 2381 w 2224881"/>
                <a:gd name="connsiteY0-14" fmla="*/ 0 h 975120"/>
                <a:gd name="connsiteX1-15" fmla="*/ 1948531 w 2224881"/>
                <a:gd name="connsiteY1-16" fmla="*/ 0 h 975120"/>
                <a:gd name="connsiteX2-17" fmla="*/ 2224881 w 2224881"/>
                <a:gd name="connsiteY2-18" fmla="*/ 453032 h 975120"/>
                <a:gd name="connsiteX3-19" fmla="*/ 1948531 w 2224881"/>
                <a:gd name="connsiteY3-20" fmla="*/ 906064 h 975120"/>
                <a:gd name="connsiteX4-21" fmla="*/ 67469 w 2224881"/>
                <a:gd name="connsiteY4-22" fmla="*/ 908447 h 975120"/>
                <a:gd name="connsiteX5-23" fmla="*/ 0 w 2224881"/>
                <a:gd name="connsiteY5-24" fmla="*/ 975120 h 975120"/>
                <a:gd name="connsiteX6" fmla="*/ 2381 w 2224881"/>
                <a:gd name="connsiteY6" fmla="*/ 0 h 975120"/>
                <a:gd name="connsiteX0-25" fmla="*/ 2381 w 2224881"/>
                <a:gd name="connsiteY0-26" fmla="*/ 0 h 975120"/>
                <a:gd name="connsiteX1-27" fmla="*/ 1948531 w 2224881"/>
                <a:gd name="connsiteY1-28" fmla="*/ 0 h 975120"/>
                <a:gd name="connsiteX2-29" fmla="*/ 2224881 w 2224881"/>
                <a:gd name="connsiteY2-30" fmla="*/ 453032 h 975120"/>
                <a:gd name="connsiteX3-31" fmla="*/ 1948531 w 2224881"/>
                <a:gd name="connsiteY3-32" fmla="*/ 906064 h 975120"/>
                <a:gd name="connsiteX4-33" fmla="*/ 67469 w 2224881"/>
                <a:gd name="connsiteY4-34" fmla="*/ 908447 h 975120"/>
                <a:gd name="connsiteX5-35" fmla="*/ 0 w 2224881"/>
                <a:gd name="connsiteY5-36" fmla="*/ 975120 h 975120"/>
                <a:gd name="connsiteX6-37" fmla="*/ 2381 w 2224881"/>
                <a:gd name="connsiteY6-38" fmla="*/ 0 h 975120"/>
                <a:gd name="connsiteX0-39" fmla="*/ 2381 w 2224881"/>
                <a:gd name="connsiteY0-40" fmla="*/ 1191 h 976311"/>
                <a:gd name="connsiteX1-41" fmla="*/ 93663 w 2224881"/>
                <a:gd name="connsiteY1-42" fmla="*/ 0 h 976311"/>
                <a:gd name="connsiteX2-43" fmla="*/ 1948531 w 2224881"/>
                <a:gd name="connsiteY2-44" fmla="*/ 1191 h 976311"/>
                <a:gd name="connsiteX3-45" fmla="*/ 2224881 w 2224881"/>
                <a:gd name="connsiteY3-46" fmla="*/ 454223 h 976311"/>
                <a:gd name="connsiteX4-47" fmla="*/ 1948531 w 2224881"/>
                <a:gd name="connsiteY4-48" fmla="*/ 907255 h 976311"/>
                <a:gd name="connsiteX5-49" fmla="*/ 67469 w 2224881"/>
                <a:gd name="connsiteY5-50" fmla="*/ 909638 h 976311"/>
                <a:gd name="connsiteX6-51" fmla="*/ 0 w 2224881"/>
                <a:gd name="connsiteY6-52" fmla="*/ 976311 h 976311"/>
                <a:gd name="connsiteX7" fmla="*/ 2381 w 2224881"/>
                <a:gd name="connsiteY7" fmla="*/ 1191 h 976311"/>
                <a:gd name="connsiteX0-53" fmla="*/ 45244 w 2224881"/>
                <a:gd name="connsiteY0-54" fmla="*/ 53579 h 976311"/>
                <a:gd name="connsiteX1-55" fmla="*/ 93663 w 2224881"/>
                <a:gd name="connsiteY1-56" fmla="*/ 0 h 976311"/>
                <a:gd name="connsiteX2-57" fmla="*/ 1948531 w 2224881"/>
                <a:gd name="connsiteY2-58" fmla="*/ 1191 h 976311"/>
                <a:gd name="connsiteX3-59" fmla="*/ 2224881 w 2224881"/>
                <a:gd name="connsiteY3-60" fmla="*/ 454223 h 976311"/>
                <a:gd name="connsiteX4-61" fmla="*/ 1948531 w 2224881"/>
                <a:gd name="connsiteY4-62" fmla="*/ 907255 h 976311"/>
                <a:gd name="connsiteX5-63" fmla="*/ 67469 w 2224881"/>
                <a:gd name="connsiteY5-64" fmla="*/ 909638 h 976311"/>
                <a:gd name="connsiteX6-65" fmla="*/ 0 w 2224881"/>
                <a:gd name="connsiteY6-66" fmla="*/ 976311 h 976311"/>
                <a:gd name="connsiteX7-67" fmla="*/ 45244 w 2224881"/>
                <a:gd name="connsiteY7-68" fmla="*/ 53579 h 976311"/>
                <a:gd name="connsiteX0-69" fmla="*/ 45244 w 2224881"/>
                <a:gd name="connsiteY0-70" fmla="*/ 53579 h 976311"/>
                <a:gd name="connsiteX1-71" fmla="*/ 93663 w 2224881"/>
                <a:gd name="connsiteY1-72" fmla="*/ 0 h 976311"/>
                <a:gd name="connsiteX2-73" fmla="*/ 1948531 w 2224881"/>
                <a:gd name="connsiteY2-74" fmla="*/ 1191 h 976311"/>
                <a:gd name="connsiteX3-75" fmla="*/ 2224881 w 2224881"/>
                <a:gd name="connsiteY3-76" fmla="*/ 454223 h 976311"/>
                <a:gd name="connsiteX4-77" fmla="*/ 1948531 w 2224881"/>
                <a:gd name="connsiteY4-78" fmla="*/ 907255 h 976311"/>
                <a:gd name="connsiteX5-79" fmla="*/ 67469 w 2224881"/>
                <a:gd name="connsiteY5-80" fmla="*/ 916781 h 976311"/>
                <a:gd name="connsiteX6-81" fmla="*/ 0 w 2224881"/>
                <a:gd name="connsiteY6-82" fmla="*/ 976311 h 976311"/>
                <a:gd name="connsiteX7-83" fmla="*/ 45244 w 2224881"/>
                <a:gd name="connsiteY7-84" fmla="*/ 53579 h 976311"/>
                <a:gd name="connsiteX0-85" fmla="*/ 45244 w 2224881"/>
                <a:gd name="connsiteY0-86" fmla="*/ 53579 h 976311"/>
                <a:gd name="connsiteX1-87" fmla="*/ 93663 w 2224881"/>
                <a:gd name="connsiteY1-88" fmla="*/ 0 h 976311"/>
                <a:gd name="connsiteX2-89" fmla="*/ 1948531 w 2224881"/>
                <a:gd name="connsiteY2-90" fmla="*/ 1191 h 976311"/>
                <a:gd name="connsiteX3-91" fmla="*/ 2224881 w 2224881"/>
                <a:gd name="connsiteY3-92" fmla="*/ 454223 h 976311"/>
                <a:gd name="connsiteX4-93" fmla="*/ 1948531 w 2224881"/>
                <a:gd name="connsiteY4-94" fmla="*/ 907255 h 976311"/>
                <a:gd name="connsiteX5-95" fmla="*/ 67469 w 2224881"/>
                <a:gd name="connsiteY5-96" fmla="*/ 916781 h 976311"/>
                <a:gd name="connsiteX6-97" fmla="*/ 0 w 2224881"/>
                <a:gd name="connsiteY6-98" fmla="*/ 976311 h 976311"/>
                <a:gd name="connsiteX7-99" fmla="*/ 45244 w 2224881"/>
                <a:gd name="connsiteY7-100" fmla="*/ 53579 h 976311"/>
              </a:gdLst>
              <a:ahLst/>
              <a:cxnLst>
                <a:cxn ang="0">
                  <a:pos x="connsiteX0-85" y="connsiteY0-86"/>
                </a:cxn>
                <a:cxn ang="0">
                  <a:pos x="connsiteX1-87" y="connsiteY1-88"/>
                </a:cxn>
                <a:cxn ang="0">
                  <a:pos x="connsiteX2-89" y="connsiteY2-90"/>
                </a:cxn>
                <a:cxn ang="0">
                  <a:pos x="connsiteX3-91" y="connsiteY3-92"/>
                </a:cxn>
                <a:cxn ang="0">
                  <a:pos x="connsiteX4-93" y="connsiteY4-94"/>
                </a:cxn>
                <a:cxn ang="0">
                  <a:pos x="connsiteX5-95" y="connsiteY5-96"/>
                </a:cxn>
                <a:cxn ang="0">
                  <a:pos x="connsiteX6-97" y="connsiteY6-98"/>
                </a:cxn>
                <a:cxn ang="0">
                  <a:pos x="connsiteX7-99" y="connsiteY7-100"/>
                </a:cxn>
              </a:cxnLst>
              <a:rect l="l" t="t" r="r" b="b"/>
              <a:pathLst>
                <a:path w="2224881" h="976311">
                  <a:moveTo>
                    <a:pt x="45244" y="53579"/>
                  </a:moveTo>
                  <a:lnTo>
                    <a:pt x="93663" y="0"/>
                  </a:lnTo>
                  <a:lnTo>
                    <a:pt x="1948531" y="1191"/>
                  </a:lnTo>
                  <a:lnTo>
                    <a:pt x="2224881" y="454223"/>
                  </a:lnTo>
                  <a:lnTo>
                    <a:pt x="1948531" y="907255"/>
                  </a:lnTo>
                  <a:cubicBezTo>
                    <a:pt x="1319129" y="928687"/>
                    <a:pt x="692108" y="904874"/>
                    <a:pt x="67469" y="916781"/>
                  </a:cubicBezTo>
                  <a:lnTo>
                    <a:pt x="0" y="976311"/>
                  </a:lnTo>
                  <a:cubicBezTo>
                    <a:pt x="794" y="651271"/>
                    <a:pt x="44450" y="378619"/>
                    <a:pt x="45244" y="535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</a:rPr>
                <a:t>PAD</a:t>
              </a:r>
              <a:endParaRPr lang="en-US" altLang="zh-CN" sz="32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endParaRPr>
            </a:p>
          </p:txBody>
        </p:sp>
        <p:sp>
          <p:nvSpPr>
            <p:cNvPr id="56" name="圆角矩形 15"/>
            <p:cNvSpPr/>
            <p:nvPr/>
          </p:nvSpPr>
          <p:spPr>
            <a:xfrm>
              <a:off x="1382624" y="2228227"/>
              <a:ext cx="147970" cy="633106"/>
            </a:xfrm>
            <a:custGeom>
              <a:avLst/>
              <a:gdLst>
                <a:gd name="connsiteX0" fmla="*/ 0 w 233722"/>
                <a:gd name="connsiteY0" fmla="*/ 116861 h 1113601"/>
                <a:gd name="connsiteX1" fmla="*/ 116861 w 233722"/>
                <a:gd name="connsiteY1" fmla="*/ 0 h 1113601"/>
                <a:gd name="connsiteX2" fmla="*/ 116861 w 233722"/>
                <a:gd name="connsiteY2" fmla="*/ 0 h 1113601"/>
                <a:gd name="connsiteX3" fmla="*/ 233722 w 233722"/>
                <a:gd name="connsiteY3" fmla="*/ 116861 h 1113601"/>
                <a:gd name="connsiteX4" fmla="*/ 233722 w 233722"/>
                <a:gd name="connsiteY4" fmla="*/ 996740 h 1113601"/>
                <a:gd name="connsiteX5" fmla="*/ 116861 w 233722"/>
                <a:gd name="connsiteY5" fmla="*/ 1113601 h 1113601"/>
                <a:gd name="connsiteX6" fmla="*/ 116861 w 233722"/>
                <a:gd name="connsiteY6" fmla="*/ 1113601 h 1113601"/>
                <a:gd name="connsiteX7" fmla="*/ 0 w 233722"/>
                <a:gd name="connsiteY7" fmla="*/ 996740 h 1113601"/>
                <a:gd name="connsiteX8" fmla="*/ 0 w 233722"/>
                <a:gd name="connsiteY8" fmla="*/ 116861 h 1113601"/>
                <a:gd name="connsiteX0-1" fmla="*/ 0 w 258046"/>
                <a:gd name="connsiteY0-2" fmla="*/ 116861 h 1113601"/>
                <a:gd name="connsiteX1-3" fmla="*/ 116861 w 258046"/>
                <a:gd name="connsiteY1-4" fmla="*/ 0 h 1113601"/>
                <a:gd name="connsiteX2-5" fmla="*/ 116861 w 258046"/>
                <a:gd name="connsiteY2-6" fmla="*/ 0 h 1113601"/>
                <a:gd name="connsiteX3-7" fmla="*/ 252772 w 258046"/>
                <a:gd name="connsiteY3-8" fmla="*/ 25369 h 1113601"/>
                <a:gd name="connsiteX4-9" fmla="*/ 233722 w 258046"/>
                <a:gd name="connsiteY4-10" fmla="*/ 116861 h 1113601"/>
                <a:gd name="connsiteX5-11" fmla="*/ 233722 w 258046"/>
                <a:gd name="connsiteY5-12" fmla="*/ 996740 h 1113601"/>
                <a:gd name="connsiteX6-13" fmla="*/ 116861 w 258046"/>
                <a:gd name="connsiteY6-14" fmla="*/ 1113601 h 1113601"/>
                <a:gd name="connsiteX7-15" fmla="*/ 116861 w 258046"/>
                <a:gd name="connsiteY7-16" fmla="*/ 1113601 h 1113601"/>
                <a:gd name="connsiteX8-17" fmla="*/ 0 w 258046"/>
                <a:gd name="connsiteY8-18" fmla="*/ 996740 h 1113601"/>
                <a:gd name="connsiteX9" fmla="*/ 0 w 258046"/>
                <a:gd name="connsiteY9" fmla="*/ 116861 h 111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" y="connsiteY9"/>
                </a:cxn>
              </a:cxnLst>
              <a:rect l="l" t="t" r="r" b="b"/>
              <a:pathLst>
                <a:path w="258046" h="1113601">
                  <a:moveTo>
                    <a:pt x="0" y="116861"/>
                  </a:moveTo>
                  <a:cubicBezTo>
                    <a:pt x="0" y="52320"/>
                    <a:pt x="52320" y="0"/>
                    <a:pt x="116861" y="0"/>
                  </a:cubicBezTo>
                  <a:lnTo>
                    <a:pt x="116861" y="0"/>
                  </a:lnTo>
                  <a:cubicBezTo>
                    <a:pt x="133957" y="7403"/>
                    <a:pt x="233295" y="5892"/>
                    <a:pt x="252772" y="25369"/>
                  </a:cubicBezTo>
                  <a:cubicBezTo>
                    <a:pt x="272249" y="44846"/>
                    <a:pt x="231341" y="-41859"/>
                    <a:pt x="233722" y="116861"/>
                  </a:cubicBezTo>
                  <a:lnTo>
                    <a:pt x="233722" y="996740"/>
                  </a:lnTo>
                  <a:cubicBezTo>
                    <a:pt x="233722" y="1061281"/>
                    <a:pt x="181402" y="1113601"/>
                    <a:pt x="116861" y="1113601"/>
                  </a:cubicBezTo>
                  <a:lnTo>
                    <a:pt x="116861" y="1113601"/>
                  </a:lnTo>
                  <a:cubicBezTo>
                    <a:pt x="52320" y="1113601"/>
                    <a:pt x="0" y="1061281"/>
                    <a:pt x="0" y="996740"/>
                  </a:cubicBezTo>
                  <a:lnTo>
                    <a:pt x="0" y="116861"/>
                  </a:lnTo>
                  <a:close/>
                </a:path>
              </a:pathLst>
            </a:custGeom>
            <a:gradFill>
              <a:gsLst>
                <a:gs pos="0">
                  <a:srgbClr val="BCBCBC"/>
                </a:gs>
                <a:gs pos="100000">
                  <a:srgbClr val="F9F9F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382624" y="2763017"/>
              <a:ext cx="157236" cy="102412"/>
            </a:xfrm>
            <a:custGeom>
              <a:avLst/>
              <a:gdLst>
                <a:gd name="connsiteX0" fmla="*/ 0 w 234157"/>
                <a:gd name="connsiteY0" fmla="*/ 89297 h 178596"/>
                <a:gd name="connsiteX1" fmla="*/ 0 w 234157"/>
                <a:gd name="connsiteY1" fmla="*/ 89298 h 178596"/>
                <a:gd name="connsiteX2" fmla="*/ 0 w 234157"/>
                <a:gd name="connsiteY2" fmla="*/ 89298 h 178596"/>
                <a:gd name="connsiteX3" fmla="*/ 89298 w 234157"/>
                <a:gd name="connsiteY3" fmla="*/ 0 h 178596"/>
                <a:gd name="connsiteX4" fmla="*/ 234157 w 234157"/>
                <a:gd name="connsiteY4" fmla="*/ 0 h 178596"/>
                <a:gd name="connsiteX5" fmla="*/ 234157 w 234157"/>
                <a:gd name="connsiteY5" fmla="*/ 178596 h 178596"/>
                <a:gd name="connsiteX6" fmla="*/ 89298 w 234157"/>
                <a:gd name="connsiteY6" fmla="*/ 178595 h 178596"/>
                <a:gd name="connsiteX7" fmla="*/ 7018 w 234157"/>
                <a:gd name="connsiteY7" fmla="*/ 124056 h 178596"/>
                <a:gd name="connsiteX8" fmla="*/ 0 w 234157"/>
                <a:gd name="connsiteY8" fmla="*/ 89298 h 178596"/>
                <a:gd name="connsiteX9" fmla="*/ 7018 w 234157"/>
                <a:gd name="connsiteY9" fmla="*/ 54539 h 178596"/>
                <a:gd name="connsiteX10" fmla="*/ 89298 w 234157"/>
                <a:gd name="connsiteY10" fmla="*/ 0 h 17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57" h="178596">
                  <a:moveTo>
                    <a:pt x="0" y="89297"/>
                  </a:moveTo>
                  <a:lnTo>
                    <a:pt x="0" y="89298"/>
                  </a:lnTo>
                  <a:lnTo>
                    <a:pt x="0" y="89298"/>
                  </a:lnTo>
                  <a:close/>
                  <a:moveTo>
                    <a:pt x="89298" y="0"/>
                  </a:moveTo>
                  <a:lnTo>
                    <a:pt x="234157" y="0"/>
                  </a:lnTo>
                  <a:lnTo>
                    <a:pt x="234157" y="178596"/>
                  </a:lnTo>
                  <a:lnTo>
                    <a:pt x="89298" y="178595"/>
                  </a:lnTo>
                  <a:cubicBezTo>
                    <a:pt x="52310" y="178595"/>
                    <a:pt x="20574" y="156106"/>
                    <a:pt x="7018" y="124056"/>
                  </a:cubicBezTo>
                  <a:lnTo>
                    <a:pt x="0" y="89298"/>
                  </a:lnTo>
                  <a:lnTo>
                    <a:pt x="7018" y="54539"/>
                  </a:lnTo>
                  <a:cubicBezTo>
                    <a:pt x="20574" y="22489"/>
                    <a:pt x="52310" y="0"/>
                    <a:pt x="89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575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666914" y="2163141"/>
              <a:ext cx="2500310" cy="689565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平板录入</a:t>
              </a:r>
              <a:endPara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png-0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777" y="4798000"/>
            <a:ext cx="1289606" cy="1179076"/>
          </a:xfrm>
          <a:prstGeom prst="rect">
            <a:avLst/>
          </a:prstGeom>
        </p:spPr>
      </p:pic>
      <p:pic>
        <p:nvPicPr>
          <p:cNvPr id="3" name="图片 2" descr="png-10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210" y="3286760"/>
            <a:ext cx="1097280" cy="1097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751" y="952029"/>
            <a:ext cx="11283039" cy="5741421"/>
          </a:xfrm>
          <a:prstGeom prst="rect">
            <a:avLst/>
          </a:prstGeom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录入流程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1" name="图示 40"/>
          <p:cNvGraphicFramePr/>
          <p:nvPr/>
        </p:nvGraphicFramePr>
        <p:xfrm>
          <a:off x="1172791" y="625455"/>
          <a:ext cx="10922999" cy="598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894" y="2180783"/>
            <a:ext cx="4626182" cy="3451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客户补充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4773191" y="1240061"/>
          <a:ext cx="8568952" cy="566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客户档案维护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883246"/>
            <a:ext cx="11355046" cy="6048672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/>
        </p:nvGraphicFramePr>
        <p:xfrm>
          <a:off x="2540943" y="1528093"/>
          <a:ext cx="8568952" cy="46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s1.bdstatic.com/70cFuXSh_Q1YnxGkpoWK1HF6hhy/it/u=2075268953,3528485014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87" y="1528093"/>
            <a:ext cx="4858519" cy="3528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直线连接符 9"/>
          <p:cNvCxnSpPr/>
          <p:nvPr/>
        </p:nvCxnSpPr>
        <p:spPr>
          <a:xfrm>
            <a:off x="-98615" y="3278180"/>
            <a:ext cx="12858044" cy="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 txBox="1"/>
          <p:nvPr/>
        </p:nvSpPr>
        <p:spPr>
          <a:xfrm>
            <a:off x="906977" y="267494"/>
            <a:ext cx="451428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客户分配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1820863" y="880028"/>
          <a:ext cx="10585176" cy="635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timgsa.baidu.com/timg?image&amp;quality=80&amp;size=b9999_10000&amp;sec=1560872635641&amp;di=75f1939d50555effc996a2a7ce3e600a&amp;imgtype=0&amp;src=http%3A%2F%2Fs6.sinaimg.cn%2Fmw690%2F004kDUQKgy6HJQLQ6TX35%2669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7" y="3754098"/>
            <a:ext cx="5270393" cy="3390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84619" y="2836596"/>
            <a:ext cx="24085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  客户模型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795115" y="2698597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1545" y="4350196"/>
            <a:ext cx="1269558" cy="346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824095" y="2661804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005899" y="2893751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743" y="-504056"/>
            <a:ext cx="11449272" cy="743274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数据分层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3" name="图示 32"/>
          <p:cNvGraphicFramePr/>
          <p:nvPr/>
        </p:nvGraphicFramePr>
        <p:xfrm>
          <a:off x="4845199" y="1024037"/>
          <a:ext cx="7886650" cy="5521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8" y="1157269"/>
            <a:ext cx="4297195" cy="3042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28" y="3860189"/>
            <a:ext cx="5912151" cy="328452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数据模型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3573599" y="4787599"/>
            <a:ext cx="789296" cy="420958"/>
          </a:xfrm>
          <a:custGeom>
            <a:avLst/>
            <a:gdLst>
              <a:gd name="T0" fmla="*/ 206912238 w 8379"/>
              <a:gd name="T1" fmla="*/ 207460042 h 4457"/>
              <a:gd name="T2" fmla="*/ 206912238 w 8379"/>
              <a:gd name="T3" fmla="*/ 207460042 h 4457"/>
              <a:gd name="T4" fmla="*/ 206912238 w 8379"/>
              <a:gd name="T5" fmla="*/ 207460042 h 4457"/>
              <a:gd name="T6" fmla="*/ 206912238 w 8379"/>
              <a:gd name="T7" fmla="*/ 207460042 h 4457"/>
              <a:gd name="T8" fmla="*/ 206912238 w 8379"/>
              <a:gd name="T9" fmla="*/ 207460042 h 4457"/>
              <a:gd name="T10" fmla="*/ 206912238 w 8379"/>
              <a:gd name="T11" fmla="*/ 207460042 h 4457"/>
              <a:gd name="T12" fmla="*/ 206912238 w 8379"/>
              <a:gd name="T13" fmla="*/ 207460042 h 4457"/>
              <a:gd name="T14" fmla="*/ 206912238 w 8379"/>
              <a:gd name="T15" fmla="*/ 207460042 h 4457"/>
              <a:gd name="T16" fmla="*/ 206912238 w 8379"/>
              <a:gd name="T17" fmla="*/ 207460042 h 4457"/>
              <a:gd name="T18" fmla="*/ 206912238 w 8379"/>
              <a:gd name="T19" fmla="*/ 207460042 h 4457"/>
              <a:gd name="T20" fmla="*/ 206912238 w 8379"/>
              <a:gd name="T21" fmla="*/ 207460042 h 4457"/>
              <a:gd name="T22" fmla="*/ 206912238 w 8379"/>
              <a:gd name="T23" fmla="*/ 207460042 h 4457"/>
              <a:gd name="T24" fmla="*/ 206912238 w 8379"/>
              <a:gd name="T25" fmla="*/ 207460042 h 4457"/>
              <a:gd name="T26" fmla="*/ 206912238 w 8379"/>
              <a:gd name="T27" fmla="*/ 207460042 h 4457"/>
              <a:gd name="T28" fmla="*/ 206912238 w 8379"/>
              <a:gd name="T29" fmla="*/ 207460042 h 4457"/>
              <a:gd name="T30" fmla="*/ 206912238 w 8379"/>
              <a:gd name="T31" fmla="*/ 207460042 h 4457"/>
              <a:gd name="T32" fmla="*/ 206912238 w 8379"/>
              <a:gd name="T33" fmla="*/ 207460042 h 4457"/>
              <a:gd name="T34" fmla="*/ 206912238 w 8379"/>
              <a:gd name="T35" fmla="*/ 207460042 h 4457"/>
              <a:gd name="T36" fmla="*/ 206912238 w 8379"/>
              <a:gd name="T37" fmla="*/ 207460042 h 4457"/>
              <a:gd name="T38" fmla="*/ 206912238 w 8379"/>
              <a:gd name="T39" fmla="*/ 207460042 h 4457"/>
              <a:gd name="T40" fmla="*/ 206912238 w 8379"/>
              <a:gd name="T41" fmla="*/ 207460042 h 4457"/>
              <a:gd name="T42" fmla="*/ 206912238 w 8379"/>
              <a:gd name="T43" fmla="*/ 207460042 h 4457"/>
              <a:gd name="T44" fmla="*/ 206912238 w 8379"/>
              <a:gd name="T45" fmla="*/ 207460042 h 4457"/>
              <a:gd name="T46" fmla="*/ 206912238 w 8379"/>
              <a:gd name="T47" fmla="*/ 207460042 h 4457"/>
              <a:gd name="T48" fmla="*/ 206912238 w 8379"/>
              <a:gd name="T49" fmla="*/ 207460042 h 4457"/>
              <a:gd name="T50" fmla="*/ 206912238 w 8379"/>
              <a:gd name="T51" fmla="*/ 207460042 h 4457"/>
              <a:gd name="T52" fmla="*/ 206912238 w 8379"/>
              <a:gd name="T53" fmla="*/ 207460042 h 4457"/>
              <a:gd name="T54" fmla="*/ 206912238 w 8379"/>
              <a:gd name="T55" fmla="*/ 207460042 h 4457"/>
              <a:gd name="T56" fmla="*/ 206912238 w 8379"/>
              <a:gd name="T57" fmla="*/ 207460042 h 4457"/>
              <a:gd name="T58" fmla="*/ 206912238 w 8379"/>
              <a:gd name="T59" fmla="*/ 207460042 h 4457"/>
              <a:gd name="T60" fmla="*/ 206912238 w 8379"/>
              <a:gd name="T61" fmla="*/ 207460042 h 4457"/>
              <a:gd name="T62" fmla="*/ 206912238 w 8379"/>
              <a:gd name="T63" fmla="*/ 207460042 h 4457"/>
              <a:gd name="T64" fmla="*/ 206912238 w 8379"/>
              <a:gd name="T65" fmla="*/ 207460042 h 4457"/>
              <a:gd name="T66" fmla="*/ 206912238 w 8379"/>
              <a:gd name="T67" fmla="*/ 207460042 h 4457"/>
              <a:gd name="T68" fmla="*/ 206912238 w 8379"/>
              <a:gd name="T69" fmla="*/ 207460042 h 4457"/>
              <a:gd name="T70" fmla="*/ 206912238 w 8379"/>
              <a:gd name="T71" fmla="*/ 207460042 h 4457"/>
              <a:gd name="T72" fmla="*/ 206912238 w 8379"/>
              <a:gd name="T73" fmla="*/ 207460042 h 4457"/>
              <a:gd name="T74" fmla="*/ 206912238 w 8379"/>
              <a:gd name="T75" fmla="*/ 207460042 h 4457"/>
              <a:gd name="T76" fmla="*/ 206912238 w 8379"/>
              <a:gd name="T77" fmla="*/ 207460042 h 4457"/>
              <a:gd name="T78" fmla="*/ 206912238 w 8379"/>
              <a:gd name="T79" fmla="*/ 207460042 h 4457"/>
              <a:gd name="T80" fmla="*/ 206912238 w 8379"/>
              <a:gd name="T81" fmla="*/ 207460042 h 4457"/>
              <a:gd name="T82" fmla="*/ 206912238 w 8379"/>
              <a:gd name="T83" fmla="*/ 207460042 h 4457"/>
              <a:gd name="T84" fmla="*/ 206912238 w 8379"/>
              <a:gd name="T85" fmla="*/ 207460042 h 4457"/>
              <a:gd name="T86" fmla="*/ 206912238 w 8379"/>
              <a:gd name="T87" fmla="*/ 207460042 h 4457"/>
              <a:gd name="T88" fmla="*/ 206912238 w 8379"/>
              <a:gd name="T89" fmla="*/ 207460042 h 4457"/>
              <a:gd name="T90" fmla="*/ 206912238 w 8379"/>
              <a:gd name="T91" fmla="*/ 207460042 h 4457"/>
              <a:gd name="T92" fmla="*/ 206912238 w 8379"/>
              <a:gd name="T93" fmla="*/ 207460042 h 4457"/>
              <a:gd name="T94" fmla="*/ 206912238 w 8379"/>
              <a:gd name="T95" fmla="*/ 207460042 h 4457"/>
              <a:gd name="T96" fmla="*/ 206912238 w 8379"/>
              <a:gd name="T97" fmla="*/ 207460042 h 4457"/>
              <a:gd name="T98" fmla="*/ 206912238 w 8379"/>
              <a:gd name="T99" fmla="*/ 207460042 h 4457"/>
              <a:gd name="T100" fmla="*/ 206912238 w 8379"/>
              <a:gd name="T101" fmla="*/ 207460042 h 4457"/>
              <a:gd name="T102" fmla="*/ 206912238 w 8379"/>
              <a:gd name="T103" fmla="*/ 207460042 h 4457"/>
              <a:gd name="T104" fmla="*/ 206912238 w 8379"/>
              <a:gd name="T105" fmla="*/ 207460042 h 4457"/>
              <a:gd name="T106" fmla="*/ 206912238 w 8379"/>
              <a:gd name="T107" fmla="*/ 207460042 h 44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379" h="4457">
                <a:moveTo>
                  <a:pt x="8379" y="0"/>
                </a:moveTo>
                <a:lnTo>
                  <a:pt x="4877" y="1121"/>
                </a:lnTo>
                <a:lnTo>
                  <a:pt x="5949" y="1618"/>
                </a:lnTo>
                <a:lnTo>
                  <a:pt x="5895" y="1677"/>
                </a:lnTo>
                <a:lnTo>
                  <a:pt x="5841" y="1733"/>
                </a:lnTo>
                <a:lnTo>
                  <a:pt x="5785" y="1788"/>
                </a:lnTo>
                <a:lnTo>
                  <a:pt x="5730" y="1841"/>
                </a:lnTo>
                <a:lnTo>
                  <a:pt x="5676" y="1893"/>
                </a:lnTo>
                <a:lnTo>
                  <a:pt x="5621" y="1942"/>
                </a:lnTo>
                <a:lnTo>
                  <a:pt x="5566" y="1991"/>
                </a:lnTo>
                <a:lnTo>
                  <a:pt x="5509" y="2037"/>
                </a:lnTo>
                <a:lnTo>
                  <a:pt x="5454" y="2081"/>
                </a:lnTo>
                <a:lnTo>
                  <a:pt x="5398" y="2124"/>
                </a:lnTo>
                <a:lnTo>
                  <a:pt x="5342" y="2166"/>
                </a:lnTo>
                <a:lnTo>
                  <a:pt x="5286" y="2206"/>
                </a:lnTo>
                <a:lnTo>
                  <a:pt x="5230" y="2244"/>
                </a:lnTo>
                <a:lnTo>
                  <a:pt x="5173" y="2282"/>
                </a:lnTo>
                <a:lnTo>
                  <a:pt x="5117" y="2318"/>
                </a:lnTo>
                <a:lnTo>
                  <a:pt x="5060" y="2351"/>
                </a:lnTo>
                <a:lnTo>
                  <a:pt x="5003" y="2384"/>
                </a:lnTo>
                <a:lnTo>
                  <a:pt x="4946" y="2415"/>
                </a:lnTo>
                <a:lnTo>
                  <a:pt x="4889" y="2445"/>
                </a:lnTo>
                <a:lnTo>
                  <a:pt x="4832" y="2474"/>
                </a:lnTo>
                <a:lnTo>
                  <a:pt x="4775" y="2501"/>
                </a:lnTo>
                <a:lnTo>
                  <a:pt x="4718" y="2528"/>
                </a:lnTo>
                <a:lnTo>
                  <a:pt x="4661" y="2553"/>
                </a:lnTo>
                <a:lnTo>
                  <a:pt x="4603" y="2577"/>
                </a:lnTo>
                <a:lnTo>
                  <a:pt x="4547" y="2598"/>
                </a:lnTo>
                <a:lnTo>
                  <a:pt x="4489" y="2620"/>
                </a:lnTo>
                <a:lnTo>
                  <a:pt x="4431" y="2640"/>
                </a:lnTo>
                <a:lnTo>
                  <a:pt x="4374" y="2660"/>
                </a:lnTo>
                <a:lnTo>
                  <a:pt x="4316" y="2679"/>
                </a:lnTo>
                <a:lnTo>
                  <a:pt x="4259" y="2696"/>
                </a:lnTo>
                <a:lnTo>
                  <a:pt x="4202" y="2712"/>
                </a:lnTo>
                <a:lnTo>
                  <a:pt x="4145" y="2727"/>
                </a:lnTo>
                <a:lnTo>
                  <a:pt x="4087" y="2742"/>
                </a:lnTo>
                <a:lnTo>
                  <a:pt x="4029" y="2756"/>
                </a:lnTo>
                <a:lnTo>
                  <a:pt x="3973" y="2768"/>
                </a:lnTo>
                <a:lnTo>
                  <a:pt x="3915" y="2780"/>
                </a:lnTo>
                <a:lnTo>
                  <a:pt x="3858" y="2792"/>
                </a:lnTo>
                <a:lnTo>
                  <a:pt x="3801" y="2801"/>
                </a:lnTo>
                <a:lnTo>
                  <a:pt x="3687" y="2820"/>
                </a:lnTo>
                <a:lnTo>
                  <a:pt x="3573" y="2836"/>
                </a:lnTo>
                <a:lnTo>
                  <a:pt x="3460" y="2849"/>
                </a:lnTo>
                <a:lnTo>
                  <a:pt x="3347" y="2861"/>
                </a:lnTo>
                <a:lnTo>
                  <a:pt x="3236" y="2871"/>
                </a:lnTo>
                <a:lnTo>
                  <a:pt x="3124" y="2878"/>
                </a:lnTo>
                <a:lnTo>
                  <a:pt x="3014" y="2884"/>
                </a:lnTo>
                <a:lnTo>
                  <a:pt x="2905" y="2890"/>
                </a:lnTo>
                <a:lnTo>
                  <a:pt x="2795" y="2894"/>
                </a:lnTo>
                <a:lnTo>
                  <a:pt x="2579" y="2900"/>
                </a:lnTo>
                <a:lnTo>
                  <a:pt x="2369" y="2906"/>
                </a:lnTo>
                <a:lnTo>
                  <a:pt x="2163" y="2912"/>
                </a:lnTo>
                <a:lnTo>
                  <a:pt x="2062" y="2916"/>
                </a:lnTo>
                <a:lnTo>
                  <a:pt x="1961" y="2921"/>
                </a:lnTo>
                <a:lnTo>
                  <a:pt x="1863" y="2927"/>
                </a:lnTo>
                <a:lnTo>
                  <a:pt x="1767" y="2936"/>
                </a:lnTo>
                <a:lnTo>
                  <a:pt x="1671" y="2945"/>
                </a:lnTo>
                <a:lnTo>
                  <a:pt x="1577" y="2957"/>
                </a:lnTo>
                <a:lnTo>
                  <a:pt x="1486" y="2970"/>
                </a:lnTo>
                <a:lnTo>
                  <a:pt x="1440" y="2979"/>
                </a:lnTo>
                <a:lnTo>
                  <a:pt x="1396" y="2987"/>
                </a:lnTo>
                <a:lnTo>
                  <a:pt x="1351" y="2996"/>
                </a:lnTo>
                <a:lnTo>
                  <a:pt x="1307" y="3005"/>
                </a:lnTo>
                <a:lnTo>
                  <a:pt x="1264" y="3016"/>
                </a:lnTo>
                <a:lnTo>
                  <a:pt x="1220" y="3028"/>
                </a:lnTo>
                <a:lnTo>
                  <a:pt x="1178" y="3040"/>
                </a:lnTo>
                <a:lnTo>
                  <a:pt x="1136" y="3052"/>
                </a:lnTo>
                <a:lnTo>
                  <a:pt x="1094" y="3066"/>
                </a:lnTo>
                <a:lnTo>
                  <a:pt x="1054" y="3081"/>
                </a:lnTo>
                <a:lnTo>
                  <a:pt x="1014" y="3096"/>
                </a:lnTo>
                <a:lnTo>
                  <a:pt x="974" y="3113"/>
                </a:lnTo>
                <a:lnTo>
                  <a:pt x="935" y="3131"/>
                </a:lnTo>
                <a:lnTo>
                  <a:pt x="896" y="3149"/>
                </a:lnTo>
                <a:lnTo>
                  <a:pt x="858" y="3168"/>
                </a:lnTo>
                <a:lnTo>
                  <a:pt x="820" y="3190"/>
                </a:lnTo>
                <a:lnTo>
                  <a:pt x="784" y="3212"/>
                </a:lnTo>
                <a:lnTo>
                  <a:pt x="746" y="3234"/>
                </a:lnTo>
                <a:lnTo>
                  <a:pt x="710" y="3258"/>
                </a:lnTo>
                <a:lnTo>
                  <a:pt x="675" y="3284"/>
                </a:lnTo>
                <a:lnTo>
                  <a:pt x="641" y="3310"/>
                </a:lnTo>
                <a:lnTo>
                  <a:pt x="607" y="3338"/>
                </a:lnTo>
                <a:lnTo>
                  <a:pt x="573" y="3366"/>
                </a:lnTo>
                <a:lnTo>
                  <a:pt x="541" y="3396"/>
                </a:lnTo>
                <a:lnTo>
                  <a:pt x="509" y="3429"/>
                </a:lnTo>
                <a:lnTo>
                  <a:pt x="477" y="3461"/>
                </a:lnTo>
                <a:lnTo>
                  <a:pt x="446" y="3496"/>
                </a:lnTo>
                <a:lnTo>
                  <a:pt x="416" y="3532"/>
                </a:lnTo>
                <a:lnTo>
                  <a:pt x="387" y="3569"/>
                </a:lnTo>
                <a:lnTo>
                  <a:pt x="359" y="3608"/>
                </a:lnTo>
                <a:lnTo>
                  <a:pt x="330" y="3648"/>
                </a:lnTo>
                <a:lnTo>
                  <a:pt x="303" y="3690"/>
                </a:lnTo>
                <a:lnTo>
                  <a:pt x="276" y="3734"/>
                </a:lnTo>
                <a:lnTo>
                  <a:pt x="251" y="3778"/>
                </a:lnTo>
                <a:lnTo>
                  <a:pt x="225" y="3825"/>
                </a:lnTo>
                <a:lnTo>
                  <a:pt x="201" y="3874"/>
                </a:lnTo>
                <a:lnTo>
                  <a:pt x="177" y="3923"/>
                </a:lnTo>
                <a:lnTo>
                  <a:pt x="155" y="3976"/>
                </a:lnTo>
                <a:lnTo>
                  <a:pt x="132" y="4029"/>
                </a:lnTo>
                <a:lnTo>
                  <a:pt x="111" y="4085"/>
                </a:lnTo>
                <a:lnTo>
                  <a:pt x="90" y="4142"/>
                </a:lnTo>
                <a:lnTo>
                  <a:pt x="71" y="4202"/>
                </a:lnTo>
                <a:lnTo>
                  <a:pt x="51" y="4262"/>
                </a:lnTo>
                <a:lnTo>
                  <a:pt x="33" y="4325"/>
                </a:lnTo>
                <a:lnTo>
                  <a:pt x="15" y="4390"/>
                </a:lnTo>
                <a:lnTo>
                  <a:pt x="0" y="4457"/>
                </a:lnTo>
                <a:lnTo>
                  <a:pt x="36" y="4393"/>
                </a:lnTo>
                <a:lnTo>
                  <a:pt x="74" y="4330"/>
                </a:lnTo>
                <a:lnTo>
                  <a:pt x="111" y="4271"/>
                </a:lnTo>
                <a:lnTo>
                  <a:pt x="150" y="4214"/>
                </a:lnTo>
                <a:lnTo>
                  <a:pt x="188" y="4159"/>
                </a:lnTo>
                <a:lnTo>
                  <a:pt x="227" y="4107"/>
                </a:lnTo>
                <a:lnTo>
                  <a:pt x="265" y="4057"/>
                </a:lnTo>
                <a:lnTo>
                  <a:pt x="305" y="4009"/>
                </a:lnTo>
                <a:lnTo>
                  <a:pt x="344" y="3963"/>
                </a:lnTo>
                <a:lnTo>
                  <a:pt x="384" y="3920"/>
                </a:lnTo>
                <a:lnTo>
                  <a:pt x="423" y="3879"/>
                </a:lnTo>
                <a:lnTo>
                  <a:pt x="464" y="3839"/>
                </a:lnTo>
                <a:lnTo>
                  <a:pt x="505" y="3802"/>
                </a:lnTo>
                <a:lnTo>
                  <a:pt x="546" y="3767"/>
                </a:lnTo>
                <a:lnTo>
                  <a:pt x="588" y="3734"/>
                </a:lnTo>
                <a:lnTo>
                  <a:pt x="629" y="3702"/>
                </a:lnTo>
                <a:lnTo>
                  <a:pt x="671" y="3674"/>
                </a:lnTo>
                <a:lnTo>
                  <a:pt x="714" y="3646"/>
                </a:lnTo>
                <a:lnTo>
                  <a:pt x="756" y="3621"/>
                </a:lnTo>
                <a:lnTo>
                  <a:pt x="799" y="3597"/>
                </a:lnTo>
                <a:lnTo>
                  <a:pt x="842" y="3575"/>
                </a:lnTo>
                <a:lnTo>
                  <a:pt x="886" y="3555"/>
                </a:lnTo>
                <a:lnTo>
                  <a:pt x="929" y="3536"/>
                </a:lnTo>
                <a:lnTo>
                  <a:pt x="973" y="3519"/>
                </a:lnTo>
                <a:lnTo>
                  <a:pt x="1018" y="3503"/>
                </a:lnTo>
                <a:lnTo>
                  <a:pt x="1062" y="3489"/>
                </a:lnTo>
                <a:lnTo>
                  <a:pt x="1108" y="3477"/>
                </a:lnTo>
                <a:lnTo>
                  <a:pt x="1153" y="3466"/>
                </a:lnTo>
                <a:lnTo>
                  <a:pt x="1199" y="3456"/>
                </a:lnTo>
                <a:lnTo>
                  <a:pt x="1244" y="3448"/>
                </a:lnTo>
                <a:lnTo>
                  <a:pt x="1291" y="3441"/>
                </a:lnTo>
                <a:lnTo>
                  <a:pt x="1337" y="3435"/>
                </a:lnTo>
                <a:lnTo>
                  <a:pt x="1384" y="3431"/>
                </a:lnTo>
                <a:lnTo>
                  <a:pt x="1432" y="3428"/>
                </a:lnTo>
                <a:lnTo>
                  <a:pt x="1479" y="3425"/>
                </a:lnTo>
                <a:lnTo>
                  <a:pt x="1527" y="3425"/>
                </a:lnTo>
                <a:lnTo>
                  <a:pt x="1575" y="3425"/>
                </a:lnTo>
                <a:lnTo>
                  <a:pt x="1624" y="3426"/>
                </a:lnTo>
                <a:lnTo>
                  <a:pt x="1672" y="3429"/>
                </a:lnTo>
                <a:lnTo>
                  <a:pt x="1721" y="3431"/>
                </a:lnTo>
                <a:lnTo>
                  <a:pt x="1770" y="3436"/>
                </a:lnTo>
                <a:lnTo>
                  <a:pt x="1821" y="3441"/>
                </a:lnTo>
                <a:lnTo>
                  <a:pt x="1870" y="3447"/>
                </a:lnTo>
                <a:lnTo>
                  <a:pt x="1920" y="3454"/>
                </a:lnTo>
                <a:lnTo>
                  <a:pt x="2022" y="3470"/>
                </a:lnTo>
                <a:lnTo>
                  <a:pt x="2126" y="3488"/>
                </a:lnTo>
                <a:lnTo>
                  <a:pt x="2229" y="3508"/>
                </a:lnTo>
                <a:lnTo>
                  <a:pt x="2334" y="3531"/>
                </a:lnTo>
                <a:lnTo>
                  <a:pt x="2441" y="3556"/>
                </a:lnTo>
                <a:lnTo>
                  <a:pt x="2549" y="3581"/>
                </a:lnTo>
                <a:lnTo>
                  <a:pt x="2769" y="3636"/>
                </a:lnTo>
                <a:lnTo>
                  <a:pt x="2993" y="3693"/>
                </a:lnTo>
                <a:lnTo>
                  <a:pt x="3107" y="3722"/>
                </a:lnTo>
                <a:lnTo>
                  <a:pt x="3223" y="3749"/>
                </a:lnTo>
                <a:lnTo>
                  <a:pt x="3339" y="3776"/>
                </a:lnTo>
                <a:lnTo>
                  <a:pt x="3457" y="3801"/>
                </a:lnTo>
                <a:lnTo>
                  <a:pt x="3577" y="3826"/>
                </a:lnTo>
                <a:lnTo>
                  <a:pt x="3697" y="3848"/>
                </a:lnTo>
                <a:lnTo>
                  <a:pt x="3819" y="3868"/>
                </a:lnTo>
                <a:lnTo>
                  <a:pt x="3942" y="3886"/>
                </a:lnTo>
                <a:lnTo>
                  <a:pt x="4004" y="3893"/>
                </a:lnTo>
                <a:lnTo>
                  <a:pt x="4066" y="3901"/>
                </a:lnTo>
                <a:lnTo>
                  <a:pt x="4129" y="3907"/>
                </a:lnTo>
                <a:lnTo>
                  <a:pt x="4193" y="3913"/>
                </a:lnTo>
                <a:lnTo>
                  <a:pt x="4255" y="3917"/>
                </a:lnTo>
                <a:lnTo>
                  <a:pt x="4319" y="3921"/>
                </a:lnTo>
                <a:lnTo>
                  <a:pt x="4383" y="3923"/>
                </a:lnTo>
                <a:lnTo>
                  <a:pt x="4447" y="3925"/>
                </a:lnTo>
                <a:lnTo>
                  <a:pt x="4512" y="3926"/>
                </a:lnTo>
                <a:lnTo>
                  <a:pt x="4577" y="3926"/>
                </a:lnTo>
                <a:lnTo>
                  <a:pt x="4641" y="3925"/>
                </a:lnTo>
                <a:lnTo>
                  <a:pt x="4707" y="3921"/>
                </a:lnTo>
                <a:lnTo>
                  <a:pt x="4773" y="3917"/>
                </a:lnTo>
                <a:lnTo>
                  <a:pt x="4840" y="3913"/>
                </a:lnTo>
                <a:lnTo>
                  <a:pt x="4907" y="3907"/>
                </a:lnTo>
                <a:lnTo>
                  <a:pt x="4973" y="3899"/>
                </a:lnTo>
                <a:lnTo>
                  <a:pt x="5040" y="3890"/>
                </a:lnTo>
                <a:lnTo>
                  <a:pt x="5107" y="3880"/>
                </a:lnTo>
                <a:lnTo>
                  <a:pt x="5176" y="3868"/>
                </a:lnTo>
                <a:lnTo>
                  <a:pt x="5244" y="3855"/>
                </a:lnTo>
                <a:lnTo>
                  <a:pt x="5312" y="3839"/>
                </a:lnTo>
                <a:lnTo>
                  <a:pt x="5381" y="3824"/>
                </a:lnTo>
                <a:lnTo>
                  <a:pt x="5450" y="3806"/>
                </a:lnTo>
                <a:lnTo>
                  <a:pt x="5520" y="3786"/>
                </a:lnTo>
                <a:lnTo>
                  <a:pt x="5590" y="3765"/>
                </a:lnTo>
                <a:lnTo>
                  <a:pt x="5659" y="3742"/>
                </a:lnTo>
                <a:lnTo>
                  <a:pt x="5730" y="3717"/>
                </a:lnTo>
                <a:lnTo>
                  <a:pt x="5801" y="3690"/>
                </a:lnTo>
                <a:lnTo>
                  <a:pt x="5872" y="3663"/>
                </a:lnTo>
                <a:lnTo>
                  <a:pt x="5944" y="3632"/>
                </a:lnTo>
                <a:lnTo>
                  <a:pt x="6015" y="3600"/>
                </a:lnTo>
                <a:lnTo>
                  <a:pt x="6087" y="3566"/>
                </a:lnTo>
                <a:lnTo>
                  <a:pt x="6160" y="3530"/>
                </a:lnTo>
                <a:lnTo>
                  <a:pt x="6232" y="3491"/>
                </a:lnTo>
                <a:lnTo>
                  <a:pt x="6305" y="3452"/>
                </a:lnTo>
                <a:lnTo>
                  <a:pt x="6378" y="3410"/>
                </a:lnTo>
                <a:lnTo>
                  <a:pt x="6453" y="3365"/>
                </a:lnTo>
                <a:lnTo>
                  <a:pt x="6526" y="3318"/>
                </a:lnTo>
                <a:lnTo>
                  <a:pt x="6600" y="3269"/>
                </a:lnTo>
                <a:lnTo>
                  <a:pt x="6676" y="3218"/>
                </a:lnTo>
                <a:lnTo>
                  <a:pt x="6750" y="3164"/>
                </a:lnTo>
                <a:lnTo>
                  <a:pt x="6826" y="3108"/>
                </a:lnTo>
                <a:lnTo>
                  <a:pt x="6902" y="3050"/>
                </a:lnTo>
                <a:lnTo>
                  <a:pt x="6977" y="2990"/>
                </a:lnTo>
                <a:lnTo>
                  <a:pt x="7054" y="2926"/>
                </a:lnTo>
                <a:lnTo>
                  <a:pt x="7131" y="2860"/>
                </a:lnTo>
                <a:lnTo>
                  <a:pt x="7208" y="2792"/>
                </a:lnTo>
                <a:lnTo>
                  <a:pt x="7286" y="2721"/>
                </a:lnTo>
                <a:lnTo>
                  <a:pt x="7969" y="3654"/>
                </a:lnTo>
                <a:lnTo>
                  <a:pt x="8379" y="0"/>
                </a:lnTo>
                <a:close/>
              </a:path>
            </a:pathLst>
          </a:custGeom>
          <a:gradFill flip="none" rotWithShape="1">
            <a:gsLst>
              <a:gs pos="62000">
                <a:srgbClr val="8AE634">
                  <a:alpha val="100000"/>
                </a:srgbClr>
              </a:gs>
              <a:gs pos="100000">
                <a:srgbClr val="FFFF00"/>
              </a:gs>
              <a:gs pos="0">
                <a:srgbClr val="14CD68"/>
              </a:gs>
              <a:gs pos="100000">
                <a:srgbClr val="00B050"/>
              </a:gs>
            </a:gsLst>
            <a:lin ang="5400000" scaled="0"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245052" y="5166004"/>
            <a:ext cx="2728125" cy="755842"/>
            <a:chOff x="1235318" y="5130312"/>
            <a:chExt cx="2031030" cy="562708"/>
          </a:xfrm>
        </p:grpSpPr>
        <p:sp>
          <p:nvSpPr>
            <p:cNvPr id="30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gradFill>
              <a:gsLst>
                <a:gs pos="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数据采集</a:t>
              </a:r>
              <a:endPara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03640" y="5130312"/>
              <a:ext cx="562708" cy="5627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EFFFF"/>
                  </a:solidFill>
                </a:rPr>
                <a:t>A</a:t>
              </a:r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  <p:sp>
        <p:nvSpPr>
          <p:cNvPr id="22" name="KSO_Shape"/>
          <p:cNvSpPr/>
          <p:nvPr/>
        </p:nvSpPr>
        <p:spPr bwMode="auto">
          <a:xfrm>
            <a:off x="6691442" y="3622609"/>
            <a:ext cx="789296" cy="420958"/>
          </a:xfrm>
          <a:custGeom>
            <a:avLst/>
            <a:gdLst>
              <a:gd name="T0" fmla="*/ 206912238 w 8379"/>
              <a:gd name="T1" fmla="*/ 207460042 h 4457"/>
              <a:gd name="T2" fmla="*/ 206912238 w 8379"/>
              <a:gd name="T3" fmla="*/ 207460042 h 4457"/>
              <a:gd name="T4" fmla="*/ 206912238 w 8379"/>
              <a:gd name="T5" fmla="*/ 207460042 h 4457"/>
              <a:gd name="T6" fmla="*/ 206912238 w 8379"/>
              <a:gd name="T7" fmla="*/ 207460042 h 4457"/>
              <a:gd name="T8" fmla="*/ 206912238 w 8379"/>
              <a:gd name="T9" fmla="*/ 207460042 h 4457"/>
              <a:gd name="T10" fmla="*/ 206912238 w 8379"/>
              <a:gd name="T11" fmla="*/ 207460042 h 4457"/>
              <a:gd name="T12" fmla="*/ 206912238 w 8379"/>
              <a:gd name="T13" fmla="*/ 207460042 h 4457"/>
              <a:gd name="T14" fmla="*/ 206912238 w 8379"/>
              <a:gd name="T15" fmla="*/ 207460042 h 4457"/>
              <a:gd name="T16" fmla="*/ 206912238 w 8379"/>
              <a:gd name="T17" fmla="*/ 207460042 h 4457"/>
              <a:gd name="T18" fmla="*/ 206912238 w 8379"/>
              <a:gd name="T19" fmla="*/ 207460042 h 4457"/>
              <a:gd name="T20" fmla="*/ 206912238 w 8379"/>
              <a:gd name="T21" fmla="*/ 207460042 h 4457"/>
              <a:gd name="T22" fmla="*/ 206912238 w 8379"/>
              <a:gd name="T23" fmla="*/ 207460042 h 4457"/>
              <a:gd name="T24" fmla="*/ 206912238 w 8379"/>
              <a:gd name="T25" fmla="*/ 207460042 h 4457"/>
              <a:gd name="T26" fmla="*/ 206912238 w 8379"/>
              <a:gd name="T27" fmla="*/ 207460042 h 4457"/>
              <a:gd name="T28" fmla="*/ 206912238 w 8379"/>
              <a:gd name="T29" fmla="*/ 207460042 h 4457"/>
              <a:gd name="T30" fmla="*/ 206912238 w 8379"/>
              <a:gd name="T31" fmla="*/ 207460042 h 4457"/>
              <a:gd name="T32" fmla="*/ 206912238 w 8379"/>
              <a:gd name="T33" fmla="*/ 207460042 h 4457"/>
              <a:gd name="T34" fmla="*/ 206912238 w 8379"/>
              <a:gd name="T35" fmla="*/ 207460042 h 4457"/>
              <a:gd name="T36" fmla="*/ 206912238 w 8379"/>
              <a:gd name="T37" fmla="*/ 207460042 h 4457"/>
              <a:gd name="T38" fmla="*/ 206912238 w 8379"/>
              <a:gd name="T39" fmla="*/ 207460042 h 4457"/>
              <a:gd name="T40" fmla="*/ 206912238 w 8379"/>
              <a:gd name="T41" fmla="*/ 207460042 h 4457"/>
              <a:gd name="T42" fmla="*/ 206912238 w 8379"/>
              <a:gd name="T43" fmla="*/ 207460042 h 4457"/>
              <a:gd name="T44" fmla="*/ 206912238 w 8379"/>
              <a:gd name="T45" fmla="*/ 207460042 h 4457"/>
              <a:gd name="T46" fmla="*/ 206912238 w 8379"/>
              <a:gd name="T47" fmla="*/ 207460042 h 4457"/>
              <a:gd name="T48" fmla="*/ 206912238 w 8379"/>
              <a:gd name="T49" fmla="*/ 207460042 h 4457"/>
              <a:gd name="T50" fmla="*/ 206912238 w 8379"/>
              <a:gd name="T51" fmla="*/ 207460042 h 4457"/>
              <a:gd name="T52" fmla="*/ 206912238 w 8379"/>
              <a:gd name="T53" fmla="*/ 207460042 h 4457"/>
              <a:gd name="T54" fmla="*/ 206912238 w 8379"/>
              <a:gd name="T55" fmla="*/ 207460042 h 4457"/>
              <a:gd name="T56" fmla="*/ 206912238 w 8379"/>
              <a:gd name="T57" fmla="*/ 207460042 h 4457"/>
              <a:gd name="T58" fmla="*/ 206912238 w 8379"/>
              <a:gd name="T59" fmla="*/ 207460042 h 4457"/>
              <a:gd name="T60" fmla="*/ 206912238 w 8379"/>
              <a:gd name="T61" fmla="*/ 207460042 h 4457"/>
              <a:gd name="T62" fmla="*/ 206912238 w 8379"/>
              <a:gd name="T63" fmla="*/ 207460042 h 4457"/>
              <a:gd name="T64" fmla="*/ 206912238 w 8379"/>
              <a:gd name="T65" fmla="*/ 207460042 h 4457"/>
              <a:gd name="T66" fmla="*/ 206912238 w 8379"/>
              <a:gd name="T67" fmla="*/ 207460042 h 4457"/>
              <a:gd name="T68" fmla="*/ 206912238 w 8379"/>
              <a:gd name="T69" fmla="*/ 207460042 h 4457"/>
              <a:gd name="T70" fmla="*/ 206912238 w 8379"/>
              <a:gd name="T71" fmla="*/ 207460042 h 4457"/>
              <a:gd name="T72" fmla="*/ 206912238 w 8379"/>
              <a:gd name="T73" fmla="*/ 207460042 h 4457"/>
              <a:gd name="T74" fmla="*/ 206912238 w 8379"/>
              <a:gd name="T75" fmla="*/ 207460042 h 4457"/>
              <a:gd name="T76" fmla="*/ 206912238 w 8379"/>
              <a:gd name="T77" fmla="*/ 207460042 h 4457"/>
              <a:gd name="T78" fmla="*/ 206912238 w 8379"/>
              <a:gd name="T79" fmla="*/ 207460042 h 4457"/>
              <a:gd name="T80" fmla="*/ 206912238 w 8379"/>
              <a:gd name="T81" fmla="*/ 207460042 h 4457"/>
              <a:gd name="T82" fmla="*/ 206912238 w 8379"/>
              <a:gd name="T83" fmla="*/ 207460042 h 4457"/>
              <a:gd name="T84" fmla="*/ 206912238 w 8379"/>
              <a:gd name="T85" fmla="*/ 207460042 h 4457"/>
              <a:gd name="T86" fmla="*/ 206912238 w 8379"/>
              <a:gd name="T87" fmla="*/ 207460042 h 4457"/>
              <a:gd name="T88" fmla="*/ 206912238 w 8379"/>
              <a:gd name="T89" fmla="*/ 207460042 h 4457"/>
              <a:gd name="T90" fmla="*/ 206912238 w 8379"/>
              <a:gd name="T91" fmla="*/ 207460042 h 4457"/>
              <a:gd name="T92" fmla="*/ 206912238 w 8379"/>
              <a:gd name="T93" fmla="*/ 207460042 h 4457"/>
              <a:gd name="T94" fmla="*/ 206912238 w 8379"/>
              <a:gd name="T95" fmla="*/ 207460042 h 4457"/>
              <a:gd name="T96" fmla="*/ 206912238 w 8379"/>
              <a:gd name="T97" fmla="*/ 207460042 h 4457"/>
              <a:gd name="T98" fmla="*/ 206912238 w 8379"/>
              <a:gd name="T99" fmla="*/ 207460042 h 4457"/>
              <a:gd name="T100" fmla="*/ 206912238 w 8379"/>
              <a:gd name="T101" fmla="*/ 207460042 h 4457"/>
              <a:gd name="T102" fmla="*/ 206912238 w 8379"/>
              <a:gd name="T103" fmla="*/ 207460042 h 4457"/>
              <a:gd name="T104" fmla="*/ 206912238 w 8379"/>
              <a:gd name="T105" fmla="*/ 207460042 h 4457"/>
              <a:gd name="T106" fmla="*/ 206912238 w 8379"/>
              <a:gd name="T107" fmla="*/ 207460042 h 44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379" h="4457">
                <a:moveTo>
                  <a:pt x="8379" y="0"/>
                </a:moveTo>
                <a:lnTo>
                  <a:pt x="4877" y="1121"/>
                </a:lnTo>
                <a:lnTo>
                  <a:pt x="5949" y="1618"/>
                </a:lnTo>
                <a:lnTo>
                  <a:pt x="5895" y="1677"/>
                </a:lnTo>
                <a:lnTo>
                  <a:pt x="5841" y="1733"/>
                </a:lnTo>
                <a:lnTo>
                  <a:pt x="5785" y="1788"/>
                </a:lnTo>
                <a:lnTo>
                  <a:pt x="5730" y="1841"/>
                </a:lnTo>
                <a:lnTo>
                  <a:pt x="5676" y="1893"/>
                </a:lnTo>
                <a:lnTo>
                  <a:pt x="5621" y="1942"/>
                </a:lnTo>
                <a:lnTo>
                  <a:pt x="5566" y="1991"/>
                </a:lnTo>
                <a:lnTo>
                  <a:pt x="5509" y="2037"/>
                </a:lnTo>
                <a:lnTo>
                  <a:pt x="5454" y="2081"/>
                </a:lnTo>
                <a:lnTo>
                  <a:pt x="5398" y="2124"/>
                </a:lnTo>
                <a:lnTo>
                  <a:pt x="5342" y="2166"/>
                </a:lnTo>
                <a:lnTo>
                  <a:pt x="5286" y="2206"/>
                </a:lnTo>
                <a:lnTo>
                  <a:pt x="5230" y="2244"/>
                </a:lnTo>
                <a:lnTo>
                  <a:pt x="5173" y="2282"/>
                </a:lnTo>
                <a:lnTo>
                  <a:pt x="5117" y="2318"/>
                </a:lnTo>
                <a:lnTo>
                  <a:pt x="5060" y="2351"/>
                </a:lnTo>
                <a:lnTo>
                  <a:pt x="5003" y="2384"/>
                </a:lnTo>
                <a:lnTo>
                  <a:pt x="4946" y="2415"/>
                </a:lnTo>
                <a:lnTo>
                  <a:pt x="4889" y="2445"/>
                </a:lnTo>
                <a:lnTo>
                  <a:pt x="4832" y="2474"/>
                </a:lnTo>
                <a:lnTo>
                  <a:pt x="4775" y="2501"/>
                </a:lnTo>
                <a:lnTo>
                  <a:pt x="4718" y="2528"/>
                </a:lnTo>
                <a:lnTo>
                  <a:pt x="4661" y="2553"/>
                </a:lnTo>
                <a:lnTo>
                  <a:pt x="4603" y="2577"/>
                </a:lnTo>
                <a:lnTo>
                  <a:pt x="4547" y="2598"/>
                </a:lnTo>
                <a:lnTo>
                  <a:pt x="4489" y="2620"/>
                </a:lnTo>
                <a:lnTo>
                  <a:pt x="4431" y="2640"/>
                </a:lnTo>
                <a:lnTo>
                  <a:pt x="4374" y="2660"/>
                </a:lnTo>
                <a:lnTo>
                  <a:pt x="4316" y="2679"/>
                </a:lnTo>
                <a:lnTo>
                  <a:pt x="4259" y="2696"/>
                </a:lnTo>
                <a:lnTo>
                  <a:pt x="4202" y="2712"/>
                </a:lnTo>
                <a:lnTo>
                  <a:pt x="4145" y="2727"/>
                </a:lnTo>
                <a:lnTo>
                  <a:pt x="4087" y="2742"/>
                </a:lnTo>
                <a:lnTo>
                  <a:pt x="4029" y="2756"/>
                </a:lnTo>
                <a:lnTo>
                  <a:pt x="3973" y="2768"/>
                </a:lnTo>
                <a:lnTo>
                  <a:pt x="3915" y="2780"/>
                </a:lnTo>
                <a:lnTo>
                  <a:pt x="3858" y="2792"/>
                </a:lnTo>
                <a:lnTo>
                  <a:pt x="3801" y="2801"/>
                </a:lnTo>
                <a:lnTo>
                  <a:pt x="3687" y="2820"/>
                </a:lnTo>
                <a:lnTo>
                  <a:pt x="3573" y="2836"/>
                </a:lnTo>
                <a:lnTo>
                  <a:pt x="3460" y="2849"/>
                </a:lnTo>
                <a:lnTo>
                  <a:pt x="3347" y="2861"/>
                </a:lnTo>
                <a:lnTo>
                  <a:pt x="3236" y="2871"/>
                </a:lnTo>
                <a:lnTo>
                  <a:pt x="3124" y="2878"/>
                </a:lnTo>
                <a:lnTo>
                  <a:pt x="3014" y="2884"/>
                </a:lnTo>
                <a:lnTo>
                  <a:pt x="2905" y="2890"/>
                </a:lnTo>
                <a:lnTo>
                  <a:pt x="2795" y="2894"/>
                </a:lnTo>
                <a:lnTo>
                  <a:pt x="2579" y="2900"/>
                </a:lnTo>
                <a:lnTo>
                  <a:pt x="2369" y="2906"/>
                </a:lnTo>
                <a:lnTo>
                  <a:pt x="2163" y="2912"/>
                </a:lnTo>
                <a:lnTo>
                  <a:pt x="2062" y="2916"/>
                </a:lnTo>
                <a:lnTo>
                  <a:pt x="1961" y="2921"/>
                </a:lnTo>
                <a:lnTo>
                  <a:pt x="1863" y="2927"/>
                </a:lnTo>
                <a:lnTo>
                  <a:pt x="1767" y="2936"/>
                </a:lnTo>
                <a:lnTo>
                  <a:pt x="1671" y="2945"/>
                </a:lnTo>
                <a:lnTo>
                  <a:pt x="1577" y="2957"/>
                </a:lnTo>
                <a:lnTo>
                  <a:pt x="1486" y="2970"/>
                </a:lnTo>
                <a:lnTo>
                  <a:pt x="1440" y="2979"/>
                </a:lnTo>
                <a:lnTo>
                  <a:pt x="1396" y="2987"/>
                </a:lnTo>
                <a:lnTo>
                  <a:pt x="1351" y="2996"/>
                </a:lnTo>
                <a:lnTo>
                  <a:pt x="1307" y="3005"/>
                </a:lnTo>
                <a:lnTo>
                  <a:pt x="1264" y="3016"/>
                </a:lnTo>
                <a:lnTo>
                  <a:pt x="1220" y="3028"/>
                </a:lnTo>
                <a:lnTo>
                  <a:pt x="1178" y="3040"/>
                </a:lnTo>
                <a:lnTo>
                  <a:pt x="1136" y="3052"/>
                </a:lnTo>
                <a:lnTo>
                  <a:pt x="1094" y="3066"/>
                </a:lnTo>
                <a:lnTo>
                  <a:pt x="1054" y="3081"/>
                </a:lnTo>
                <a:lnTo>
                  <a:pt x="1014" y="3096"/>
                </a:lnTo>
                <a:lnTo>
                  <a:pt x="974" y="3113"/>
                </a:lnTo>
                <a:lnTo>
                  <a:pt x="935" y="3131"/>
                </a:lnTo>
                <a:lnTo>
                  <a:pt x="896" y="3149"/>
                </a:lnTo>
                <a:lnTo>
                  <a:pt x="858" y="3168"/>
                </a:lnTo>
                <a:lnTo>
                  <a:pt x="820" y="3190"/>
                </a:lnTo>
                <a:lnTo>
                  <a:pt x="784" y="3212"/>
                </a:lnTo>
                <a:lnTo>
                  <a:pt x="746" y="3234"/>
                </a:lnTo>
                <a:lnTo>
                  <a:pt x="710" y="3258"/>
                </a:lnTo>
                <a:lnTo>
                  <a:pt x="675" y="3284"/>
                </a:lnTo>
                <a:lnTo>
                  <a:pt x="641" y="3310"/>
                </a:lnTo>
                <a:lnTo>
                  <a:pt x="607" y="3338"/>
                </a:lnTo>
                <a:lnTo>
                  <a:pt x="573" y="3366"/>
                </a:lnTo>
                <a:lnTo>
                  <a:pt x="541" y="3396"/>
                </a:lnTo>
                <a:lnTo>
                  <a:pt x="509" y="3429"/>
                </a:lnTo>
                <a:lnTo>
                  <a:pt x="477" y="3461"/>
                </a:lnTo>
                <a:lnTo>
                  <a:pt x="446" y="3496"/>
                </a:lnTo>
                <a:lnTo>
                  <a:pt x="416" y="3532"/>
                </a:lnTo>
                <a:lnTo>
                  <a:pt x="387" y="3569"/>
                </a:lnTo>
                <a:lnTo>
                  <a:pt x="359" y="3608"/>
                </a:lnTo>
                <a:lnTo>
                  <a:pt x="330" y="3648"/>
                </a:lnTo>
                <a:lnTo>
                  <a:pt x="303" y="3690"/>
                </a:lnTo>
                <a:lnTo>
                  <a:pt x="276" y="3734"/>
                </a:lnTo>
                <a:lnTo>
                  <a:pt x="251" y="3778"/>
                </a:lnTo>
                <a:lnTo>
                  <a:pt x="225" y="3825"/>
                </a:lnTo>
                <a:lnTo>
                  <a:pt x="201" y="3874"/>
                </a:lnTo>
                <a:lnTo>
                  <a:pt x="177" y="3923"/>
                </a:lnTo>
                <a:lnTo>
                  <a:pt x="155" y="3976"/>
                </a:lnTo>
                <a:lnTo>
                  <a:pt x="132" y="4029"/>
                </a:lnTo>
                <a:lnTo>
                  <a:pt x="111" y="4085"/>
                </a:lnTo>
                <a:lnTo>
                  <a:pt x="90" y="4142"/>
                </a:lnTo>
                <a:lnTo>
                  <a:pt x="71" y="4202"/>
                </a:lnTo>
                <a:lnTo>
                  <a:pt x="51" y="4262"/>
                </a:lnTo>
                <a:lnTo>
                  <a:pt x="33" y="4325"/>
                </a:lnTo>
                <a:lnTo>
                  <a:pt x="15" y="4390"/>
                </a:lnTo>
                <a:lnTo>
                  <a:pt x="0" y="4457"/>
                </a:lnTo>
                <a:lnTo>
                  <a:pt x="36" y="4393"/>
                </a:lnTo>
                <a:lnTo>
                  <a:pt x="74" y="4330"/>
                </a:lnTo>
                <a:lnTo>
                  <a:pt x="111" y="4271"/>
                </a:lnTo>
                <a:lnTo>
                  <a:pt x="150" y="4214"/>
                </a:lnTo>
                <a:lnTo>
                  <a:pt x="188" y="4159"/>
                </a:lnTo>
                <a:lnTo>
                  <a:pt x="227" y="4107"/>
                </a:lnTo>
                <a:lnTo>
                  <a:pt x="265" y="4057"/>
                </a:lnTo>
                <a:lnTo>
                  <a:pt x="305" y="4009"/>
                </a:lnTo>
                <a:lnTo>
                  <a:pt x="344" y="3963"/>
                </a:lnTo>
                <a:lnTo>
                  <a:pt x="384" y="3920"/>
                </a:lnTo>
                <a:lnTo>
                  <a:pt x="423" y="3879"/>
                </a:lnTo>
                <a:lnTo>
                  <a:pt x="464" y="3839"/>
                </a:lnTo>
                <a:lnTo>
                  <a:pt x="505" y="3802"/>
                </a:lnTo>
                <a:lnTo>
                  <a:pt x="546" y="3767"/>
                </a:lnTo>
                <a:lnTo>
                  <a:pt x="588" y="3734"/>
                </a:lnTo>
                <a:lnTo>
                  <a:pt x="629" y="3702"/>
                </a:lnTo>
                <a:lnTo>
                  <a:pt x="671" y="3674"/>
                </a:lnTo>
                <a:lnTo>
                  <a:pt x="714" y="3646"/>
                </a:lnTo>
                <a:lnTo>
                  <a:pt x="756" y="3621"/>
                </a:lnTo>
                <a:lnTo>
                  <a:pt x="799" y="3597"/>
                </a:lnTo>
                <a:lnTo>
                  <a:pt x="842" y="3575"/>
                </a:lnTo>
                <a:lnTo>
                  <a:pt x="886" y="3555"/>
                </a:lnTo>
                <a:lnTo>
                  <a:pt x="929" y="3536"/>
                </a:lnTo>
                <a:lnTo>
                  <a:pt x="973" y="3519"/>
                </a:lnTo>
                <a:lnTo>
                  <a:pt x="1018" y="3503"/>
                </a:lnTo>
                <a:lnTo>
                  <a:pt x="1062" y="3489"/>
                </a:lnTo>
                <a:lnTo>
                  <a:pt x="1108" y="3477"/>
                </a:lnTo>
                <a:lnTo>
                  <a:pt x="1153" y="3466"/>
                </a:lnTo>
                <a:lnTo>
                  <a:pt x="1199" y="3456"/>
                </a:lnTo>
                <a:lnTo>
                  <a:pt x="1244" y="3448"/>
                </a:lnTo>
                <a:lnTo>
                  <a:pt x="1291" y="3441"/>
                </a:lnTo>
                <a:lnTo>
                  <a:pt x="1337" y="3435"/>
                </a:lnTo>
                <a:lnTo>
                  <a:pt x="1384" y="3431"/>
                </a:lnTo>
                <a:lnTo>
                  <a:pt x="1432" y="3428"/>
                </a:lnTo>
                <a:lnTo>
                  <a:pt x="1479" y="3425"/>
                </a:lnTo>
                <a:lnTo>
                  <a:pt x="1527" y="3425"/>
                </a:lnTo>
                <a:lnTo>
                  <a:pt x="1575" y="3425"/>
                </a:lnTo>
                <a:lnTo>
                  <a:pt x="1624" y="3426"/>
                </a:lnTo>
                <a:lnTo>
                  <a:pt x="1672" y="3429"/>
                </a:lnTo>
                <a:lnTo>
                  <a:pt x="1721" y="3431"/>
                </a:lnTo>
                <a:lnTo>
                  <a:pt x="1770" y="3436"/>
                </a:lnTo>
                <a:lnTo>
                  <a:pt x="1821" y="3441"/>
                </a:lnTo>
                <a:lnTo>
                  <a:pt x="1870" y="3447"/>
                </a:lnTo>
                <a:lnTo>
                  <a:pt x="1920" y="3454"/>
                </a:lnTo>
                <a:lnTo>
                  <a:pt x="2022" y="3470"/>
                </a:lnTo>
                <a:lnTo>
                  <a:pt x="2126" y="3488"/>
                </a:lnTo>
                <a:lnTo>
                  <a:pt x="2229" y="3508"/>
                </a:lnTo>
                <a:lnTo>
                  <a:pt x="2334" y="3531"/>
                </a:lnTo>
                <a:lnTo>
                  <a:pt x="2441" y="3556"/>
                </a:lnTo>
                <a:lnTo>
                  <a:pt x="2549" y="3581"/>
                </a:lnTo>
                <a:lnTo>
                  <a:pt x="2769" y="3636"/>
                </a:lnTo>
                <a:lnTo>
                  <a:pt x="2993" y="3693"/>
                </a:lnTo>
                <a:lnTo>
                  <a:pt x="3107" y="3722"/>
                </a:lnTo>
                <a:lnTo>
                  <a:pt x="3223" y="3749"/>
                </a:lnTo>
                <a:lnTo>
                  <a:pt x="3339" y="3776"/>
                </a:lnTo>
                <a:lnTo>
                  <a:pt x="3457" y="3801"/>
                </a:lnTo>
                <a:lnTo>
                  <a:pt x="3577" y="3826"/>
                </a:lnTo>
                <a:lnTo>
                  <a:pt x="3697" y="3848"/>
                </a:lnTo>
                <a:lnTo>
                  <a:pt x="3819" y="3868"/>
                </a:lnTo>
                <a:lnTo>
                  <a:pt x="3942" y="3886"/>
                </a:lnTo>
                <a:lnTo>
                  <a:pt x="4004" y="3893"/>
                </a:lnTo>
                <a:lnTo>
                  <a:pt x="4066" y="3901"/>
                </a:lnTo>
                <a:lnTo>
                  <a:pt x="4129" y="3907"/>
                </a:lnTo>
                <a:lnTo>
                  <a:pt x="4193" y="3913"/>
                </a:lnTo>
                <a:lnTo>
                  <a:pt x="4255" y="3917"/>
                </a:lnTo>
                <a:lnTo>
                  <a:pt x="4319" y="3921"/>
                </a:lnTo>
                <a:lnTo>
                  <a:pt x="4383" y="3923"/>
                </a:lnTo>
                <a:lnTo>
                  <a:pt x="4447" y="3925"/>
                </a:lnTo>
                <a:lnTo>
                  <a:pt x="4512" y="3926"/>
                </a:lnTo>
                <a:lnTo>
                  <a:pt x="4577" y="3926"/>
                </a:lnTo>
                <a:lnTo>
                  <a:pt x="4641" y="3925"/>
                </a:lnTo>
                <a:lnTo>
                  <a:pt x="4707" y="3921"/>
                </a:lnTo>
                <a:lnTo>
                  <a:pt x="4773" y="3917"/>
                </a:lnTo>
                <a:lnTo>
                  <a:pt x="4840" y="3913"/>
                </a:lnTo>
                <a:lnTo>
                  <a:pt x="4907" y="3907"/>
                </a:lnTo>
                <a:lnTo>
                  <a:pt x="4973" y="3899"/>
                </a:lnTo>
                <a:lnTo>
                  <a:pt x="5040" y="3890"/>
                </a:lnTo>
                <a:lnTo>
                  <a:pt x="5107" y="3880"/>
                </a:lnTo>
                <a:lnTo>
                  <a:pt x="5176" y="3868"/>
                </a:lnTo>
                <a:lnTo>
                  <a:pt x="5244" y="3855"/>
                </a:lnTo>
                <a:lnTo>
                  <a:pt x="5312" y="3839"/>
                </a:lnTo>
                <a:lnTo>
                  <a:pt x="5381" y="3824"/>
                </a:lnTo>
                <a:lnTo>
                  <a:pt x="5450" y="3806"/>
                </a:lnTo>
                <a:lnTo>
                  <a:pt x="5520" y="3786"/>
                </a:lnTo>
                <a:lnTo>
                  <a:pt x="5590" y="3765"/>
                </a:lnTo>
                <a:lnTo>
                  <a:pt x="5659" y="3742"/>
                </a:lnTo>
                <a:lnTo>
                  <a:pt x="5730" y="3717"/>
                </a:lnTo>
                <a:lnTo>
                  <a:pt x="5801" y="3690"/>
                </a:lnTo>
                <a:lnTo>
                  <a:pt x="5872" y="3663"/>
                </a:lnTo>
                <a:lnTo>
                  <a:pt x="5944" y="3632"/>
                </a:lnTo>
                <a:lnTo>
                  <a:pt x="6015" y="3600"/>
                </a:lnTo>
                <a:lnTo>
                  <a:pt x="6087" y="3566"/>
                </a:lnTo>
                <a:lnTo>
                  <a:pt x="6160" y="3530"/>
                </a:lnTo>
                <a:lnTo>
                  <a:pt x="6232" y="3491"/>
                </a:lnTo>
                <a:lnTo>
                  <a:pt x="6305" y="3452"/>
                </a:lnTo>
                <a:lnTo>
                  <a:pt x="6378" y="3410"/>
                </a:lnTo>
                <a:lnTo>
                  <a:pt x="6453" y="3365"/>
                </a:lnTo>
                <a:lnTo>
                  <a:pt x="6526" y="3318"/>
                </a:lnTo>
                <a:lnTo>
                  <a:pt x="6600" y="3269"/>
                </a:lnTo>
                <a:lnTo>
                  <a:pt x="6676" y="3218"/>
                </a:lnTo>
                <a:lnTo>
                  <a:pt x="6750" y="3164"/>
                </a:lnTo>
                <a:lnTo>
                  <a:pt x="6826" y="3108"/>
                </a:lnTo>
                <a:lnTo>
                  <a:pt x="6902" y="3050"/>
                </a:lnTo>
                <a:lnTo>
                  <a:pt x="6977" y="2990"/>
                </a:lnTo>
                <a:lnTo>
                  <a:pt x="7054" y="2926"/>
                </a:lnTo>
                <a:lnTo>
                  <a:pt x="7131" y="2860"/>
                </a:lnTo>
                <a:lnTo>
                  <a:pt x="7208" y="2792"/>
                </a:lnTo>
                <a:lnTo>
                  <a:pt x="7286" y="2721"/>
                </a:lnTo>
                <a:lnTo>
                  <a:pt x="7969" y="3654"/>
                </a:lnTo>
                <a:lnTo>
                  <a:pt x="8379" y="0"/>
                </a:lnTo>
                <a:close/>
              </a:path>
            </a:pathLst>
          </a:custGeom>
          <a:gradFill>
            <a:gsLst>
              <a:gs pos="100000">
                <a:schemeClr val="accent6">
                  <a:lumMod val="75000"/>
                </a:schemeClr>
              </a:gs>
              <a:gs pos="100000">
                <a:srgbClr val="FFFF00"/>
              </a:gs>
              <a:gs pos="0">
                <a:srgbClr val="00B050"/>
              </a:gs>
              <a:gs pos="100000">
                <a:srgbClr val="00B050"/>
              </a:gs>
            </a:gsLst>
            <a:lin ang="0" scaled="0"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362895" y="4031757"/>
            <a:ext cx="2728125" cy="755842"/>
            <a:chOff x="3556485" y="4263002"/>
            <a:chExt cx="2031030" cy="562708"/>
          </a:xfrm>
        </p:grpSpPr>
        <p:sp>
          <p:nvSpPr>
            <p:cNvPr id="28" name="任意多边形 27"/>
            <p:cNvSpPr/>
            <p:nvPr/>
          </p:nvSpPr>
          <p:spPr>
            <a:xfrm>
              <a:off x="3556485" y="443005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FEFFFF"/>
                  </a:solidFill>
                </a:rPr>
                <a:t>数据挖掘</a:t>
              </a:r>
              <a:endParaRPr lang="zh-CN" altLang="zh-CN" dirty="0">
                <a:solidFill>
                  <a:srgbClr val="FEFFFF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024807" y="4263002"/>
              <a:ext cx="562708" cy="5627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EFFFF"/>
                  </a:solidFill>
                </a:rPr>
                <a:t>B</a:t>
              </a:r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80738" y="2866767"/>
            <a:ext cx="2728125" cy="755842"/>
            <a:chOff x="5877652" y="3395692"/>
            <a:chExt cx="2031030" cy="562708"/>
          </a:xfrm>
        </p:grpSpPr>
        <p:sp>
          <p:nvSpPr>
            <p:cNvPr id="25" name="任意多边形 24"/>
            <p:cNvSpPr/>
            <p:nvPr/>
          </p:nvSpPr>
          <p:spPr>
            <a:xfrm>
              <a:off x="5877652" y="356274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FEFFFF"/>
                  </a:solidFill>
                </a:rPr>
                <a:t>数据应用</a:t>
              </a:r>
              <a:endParaRPr lang="zh-CN" altLang="zh-CN" dirty="0">
                <a:solidFill>
                  <a:srgbClr val="FE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345974" y="3395692"/>
              <a:ext cx="562708" cy="5627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EFFFF"/>
                  </a:solidFill>
                </a:rPr>
                <a:t>C</a:t>
              </a:r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  <p:sp>
        <p:nvSpPr>
          <p:cNvPr id="51" name="标题 3"/>
          <p:cNvSpPr>
            <a:spLocks noGrp="1"/>
          </p:cNvSpPr>
          <p:nvPr/>
        </p:nvSpPr>
        <p:spPr>
          <a:xfrm>
            <a:off x="5137282" y="1085347"/>
            <a:ext cx="7633854" cy="874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客户大数据处理过程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353" y="1"/>
            <a:ext cx="13125766" cy="7720780"/>
          </a:xfrm>
          <a:custGeom>
            <a:avLst/>
            <a:gdLst>
              <a:gd name="T0" fmla="*/ 1135 w 1200"/>
              <a:gd name="T1" fmla="*/ 864 h 971"/>
              <a:gd name="T2" fmla="*/ 729 w 1200"/>
              <a:gd name="T3" fmla="*/ 795 h 971"/>
              <a:gd name="T4" fmla="*/ 447 w 1200"/>
              <a:gd name="T5" fmla="*/ 459 h 971"/>
              <a:gd name="T6" fmla="*/ 313 w 1200"/>
              <a:gd name="T7" fmla="*/ 0 h 971"/>
              <a:gd name="T8" fmla="*/ 0 w 1200"/>
              <a:gd name="T9" fmla="*/ 0 h 971"/>
              <a:gd name="T10" fmla="*/ 0 w 1200"/>
              <a:gd name="T11" fmla="*/ 117 h 971"/>
              <a:gd name="T12" fmla="*/ 314 w 1200"/>
              <a:gd name="T13" fmla="*/ 328 h 971"/>
              <a:gd name="T14" fmla="*/ 521 w 1200"/>
              <a:gd name="T15" fmla="*/ 712 h 971"/>
              <a:gd name="T16" fmla="*/ 833 w 1200"/>
              <a:gd name="T17" fmla="*/ 855 h 971"/>
              <a:gd name="T18" fmla="*/ 1200 w 1200"/>
              <a:gd name="T19" fmla="*/ 971 h 971"/>
              <a:gd name="T20" fmla="*/ 1200 w 1200"/>
              <a:gd name="T21" fmla="*/ 888 h 971"/>
              <a:gd name="T22" fmla="*/ 1135 w 1200"/>
              <a:gd name="T23" fmla="*/ 864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971">
                <a:moveTo>
                  <a:pt x="1135" y="864"/>
                </a:moveTo>
                <a:cubicBezTo>
                  <a:pt x="1006" y="823"/>
                  <a:pt x="857" y="832"/>
                  <a:pt x="729" y="795"/>
                </a:cubicBezTo>
                <a:cubicBezTo>
                  <a:pt x="598" y="756"/>
                  <a:pt x="502" y="631"/>
                  <a:pt x="447" y="459"/>
                </a:cubicBezTo>
                <a:cubicBezTo>
                  <a:pt x="392" y="288"/>
                  <a:pt x="351" y="127"/>
                  <a:pt x="3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7"/>
                  <a:pt x="0" y="117"/>
                  <a:pt x="0" y="117"/>
                </a:cubicBezTo>
                <a:cubicBezTo>
                  <a:pt x="117" y="77"/>
                  <a:pt x="241" y="154"/>
                  <a:pt x="314" y="328"/>
                </a:cubicBezTo>
                <a:cubicBezTo>
                  <a:pt x="371" y="467"/>
                  <a:pt x="431" y="619"/>
                  <a:pt x="521" y="712"/>
                </a:cubicBezTo>
                <a:cubicBezTo>
                  <a:pt x="607" y="800"/>
                  <a:pt x="719" y="839"/>
                  <a:pt x="833" y="855"/>
                </a:cubicBezTo>
                <a:cubicBezTo>
                  <a:pt x="971" y="872"/>
                  <a:pt x="1091" y="914"/>
                  <a:pt x="1200" y="971"/>
                </a:cubicBezTo>
                <a:cubicBezTo>
                  <a:pt x="1200" y="888"/>
                  <a:pt x="1200" y="888"/>
                  <a:pt x="1200" y="888"/>
                </a:cubicBezTo>
                <a:cubicBezTo>
                  <a:pt x="1179" y="879"/>
                  <a:pt x="1157" y="871"/>
                  <a:pt x="1135" y="864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>
            <a:off x="353" y="1031246"/>
            <a:ext cx="12858044" cy="6281691"/>
          </a:xfrm>
          <a:custGeom>
            <a:avLst/>
            <a:gdLst>
              <a:gd name="T0" fmla="*/ 951 w 1200"/>
              <a:gd name="T1" fmla="*/ 767 h 887"/>
              <a:gd name="T2" fmla="*/ 676 w 1200"/>
              <a:gd name="T3" fmla="*/ 418 h 887"/>
              <a:gd name="T4" fmla="*/ 361 w 1200"/>
              <a:gd name="T5" fmla="*/ 195 h 887"/>
              <a:gd name="T6" fmla="*/ 0 w 1200"/>
              <a:gd name="T7" fmla="*/ 0 h 887"/>
              <a:gd name="T8" fmla="*/ 0 w 1200"/>
              <a:gd name="T9" fmla="*/ 551 h 887"/>
              <a:gd name="T10" fmla="*/ 94 w 1200"/>
              <a:gd name="T11" fmla="*/ 529 h 887"/>
              <a:gd name="T12" fmla="*/ 543 w 1200"/>
              <a:gd name="T13" fmla="*/ 469 h 887"/>
              <a:gd name="T14" fmla="*/ 834 w 1200"/>
              <a:gd name="T15" fmla="*/ 767 h 887"/>
              <a:gd name="T16" fmla="*/ 1200 w 1200"/>
              <a:gd name="T17" fmla="*/ 879 h 887"/>
              <a:gd name="T18" fmla="*/ 1200 w 1200"/>
              <a:gd name="T19" fmla="*/ 799 h 887"/>
              <a:gd name="T20" fmla="*/ 951 w 1200"/>
              <a:gd name="T21" fmla="*/ 76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00" h="887">
                <a:moveTo>
                  <a:pt x="951" y="767"/>
                </a:moveTo>
                <a:cubicBezTo>
                  <a:pt x="838" y="704"/>
                  <a:pt x="762" y="551"/>
                  <a:pt x="676" y="418"/>
                </a:cubicBezTo>
                <a:cubicBezTo>
                  <a:pt x="593" y="290"/>
                  <a:pt x="483" y="214"/>
                  <a:pt x="361" y="195"/>
                </a:cubicBezTo>
                <a:cubicBezTo>
                  <a:pt x="210" y="172"/>
                  <a:pt x="84" y="119"/>
                  <a:pt x="0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30" y="547"/>
                  <a:pt x="61" y="540"/>
                  <a:pt x="94" y="529"/>
                </a:cubicBezTo>
                <a:cubicBezTo>
                  <a:pt x="250" y="476"/>
                  <a:pt x="418" y="407"/>
                  <a:pt x="543" y="469"/>
                </a:cubicBezTo>
                <a:cubicBezTo>
                  <a:pt x="653" y="528"/>
                  <a:pt x="732" y="672"/>
                  <a:pt x="834" y="767"/>
                </a:cubicBezTo>
                <a:cubicBezTo>
                  <a:pt x="933" y="858"/>
                  <a:pt x="1064" y="887"/>
                  <a:pt x="1200" y="879"/>
                </a:cubicBezTo>
                <a:cubicBezTo>
                  <a:pt x="1200" y="799"/>
                  <a:pt x="1200" y="799"/>
                  <a:pt x="1200" y="799"/>
                </a:cubicBezTo>
                <a:cubicBezTo>
                  <a:pt x="1109" y="810"/>
                  <a:pt x="1023" y="807"/>
                  <a:pt x="951" y="767"/>
                </a:cubicBezTo>
                <a:close/>
              </a:path>
            </a:pathLst>
          </a:custGeom>
          <a:solidFill>
            <a:srgbClr val="0070C0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353" y="1"/>
            <a:ext cx="12858044" cy="7360740"/>
          </a:xfrm>
          <a:custGeom>
            <a:avLst/>
            <a:gdLst>
              <a:gd name="T0" fmla="*/ 1032 w 1200"/>
              <a:gd name="T1" fmla="*/ 903 h 967"/>
              <a:gd name="T2" fmla="*/ 403 w 1200"/>
              <a:gd name="T3" fmla="*/ 650 h 967"/>
              <a:gd name="T4" fmla="*/ 172 w 1200"/>
              <a:gd name="T5" fmla="*/ 0 h 967"/>
              <a:gd name="T6" fmla="*/ 0 w 1200"/>
              <a:gd name="T7" fmla="*/ 0 h 967"/>
              <a:gd name="T8" fmla="*/ 0 w 1200"/>
              <a:gd name="T9" fmla="*/ 225 h 967"/>
              <a:gd name="T10" fmla="*/ 431 w 1200"/>
              <a:gd name="T11" fmla="*/ 769 h 967"/>
              <a:gd name="T12" fmla="*/ 1200 w 1200"/>
              <a:gd name="T13" fmla="*/ 893 h 967"/>
              <a:gd name="T14" fmla="*/ 1200 w 1200"/>
              <a:gd name="T15" fmla="*/ 851 h 967"/>
              <a:gd name="T16" fmla="*/ 1032 w 1200"/>
              <a:gd name="T17" fmla="*/ 903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67">
                <a:moveTo>
                  <a:pt x="1032" y="903"/>
                </a:moveTo>
                <a:cubicBezTo>
                  <a:pt x="780" y="950"/>
                  <a:pt x="551" y="851"/>
                  <a:pt x="403" y="650"/>
                </a:cubicBezTo>
                <a:cubicBezTo>
                  <a:pt x="291" y="497"/>
                  <a:pt x="226" y="263"/>
                  <a:pt x="1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5"/>
                  <a:pt x="0" y="225"/>
                  <a:pt x="0" y="225"/>
                </a:cubicBezTo>
                <a:cubicBezTo>
                  <a:pt x="116" y="454"/>
                  <a:pt x="254" y="638"/>
                  <a:pt x="431" y="769"/>
                </a:cubicBezTo>
                <a:cubicBezTo>
                  <a:pt x="640" y="923"/>
                  <a:pt x="912" y="967"/>
                  <a:pt x="1200" y="893"/>
                </a:cubicBezTo>
                <a:cubicBezTo>
                  <a:pt x="1200" y="851"/>
                  <a:pt x="1200" y="851"/>
                  <a:pt x="1200" y="851"/>
                </a:cubicBezTo>
                <a:cubicBezTo>
                  <a:pt x="1143" y="874"/>
                  <a:pt x="1086" y="893"/>
                  <a:pt x="1032" y="90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92058" y="2557042"/>
            <a:ext cx="6400034" cy="628247"/>
            <a:chOff x="4637853" y="2844062"/>
            <a:chExt cx="6400034" cy="628247"/>
          </a:xfrm>
        </p:grpSpPr>
        <p:grpSp>
          <p:nvGrpSpPr>
            <p:cNvPr id="24" name="组合 23"/>
            <p:cNvGrpSpPr/>
            <p:nvPr/>
          </p:nvGrpSpPr>
          <p:grpSpPr>
            <a:xfrm>
              <a:off x="4690427" y="2844062"/>
              <a:ext cx="6347460" cy="628247"/>
              <a:chOff x="2032681" y="1495046"/>
              <a:chExt cx="6019076" cy="595745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5395680" y="1535992"/>
                <a:ext cx="2656077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客户建模</a:t>
                </a:r>
                <a:endParaRPr lang="zh-CN" altLang="en-US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2857629" y="1817227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637853" y="2916070"/>
              <a:ext cx="711402" cy="54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51532" y="4213226"/>
            <a:ext cx="6445617" cy="628247"/>
            <a:chOff x="5997327" y="4500246"/>
            <a:chExt cx="6445617" cy="628247"/>
          </a:xfrm>
        </p:grpSpPr>
        <p:grpSp>
          <p:nvGrpSpPr>
            <p:cNvPr id="29" name="组合 28"/>
            <p:cNvGrpSpPr/>
            <p:nvPr/>
          </p:nvGrpSpPr>
          <p:grpSpPr>
            <a:xfrm>
              <a:off x="6038907" y="4500246"/>
              <a:ext cx="6404037" cy="628247"/>
              <a:chOff x="2032681" y="1495046"/>
              <a:chExt cx="6072726" cy="59574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5395484" y="1536109"/>
                <a:ext cx="2709923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客户营销</a:t>
                </a:r>
                <a:endParaRPr lang="zh-CN" altLang="en-US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2857629" y="1817227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997327" y="4520276"/>
              <a:ext cx="711402" cy="54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25322" y="499021"/>
            <a:ext cx="2930763" cy="74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22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4220" kern="0" dirty="0">
                <a:solidFill>
                  <a:schemeClr val="bg1"/>
                </a:solidFill>
                <a:latin typeface="Agency FB" panose="020B0503020202020204" pitchFamily="34" charset="0"/>
              </a:rPr>
              <a:t>/Content</a:t>
            </a:r>
            <a:endParaRPr lang="zh-CN" altLang="en-US" sz="4220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263300" y="1712771"/>
            <a:ext cx="6870369" cy="628247"/>
            <a:chOff x="3507475" y="1374286"/>
            <a:chExt cx="6870369" cy="628247"/>
          </a:xfrm>
        </p:grpSpPr>
        <p:grpSp>
          <p:nvGrpSpPr>
            <p:cNvPr id="45" name="组合 44"/>
            <p:cNvGrpSpPr/>
            <p:nvPr/>
          </p:nvGrpSpPr>
          <p:grpSpPr>
            <a:xfrm>
              <a:off x="3549055" y="1374286"/>
              <a:ext cx="6828789" cy="628247"/>
              <a:chOff x="2032681" y="1495046"/>
              <a:chExt cx="6475504" cy="59574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395680" y="1509891"/>
                <a:ext cx="3112505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客户档案</a:t>
                </a:r>
                <a:endParaRPr lang="zh-CN" altLang="en-US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2857629" y="1791120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椭圆 48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507475" y="1383773"/>
              <a:ext cx="711402" cy="54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80648" y="5005314"/>
            <a:ext cx="6443692" cy="628247"/>
            <a:chOff x="6826443" y="5292334"/>
            <a:chExt cx="6443692" cy="628247"/>
          </a:xfrm>
        </p:grpSpPr>
        <p:grpSp>
          <p:nvGrpSpPr>
            <p:cNvPr id="36" name="组合 35"/>
            <p:cNvGrpSpPr/>
            <p:nvPr/>
          </p:nvGrpSpPr>
          <p:grpSpPr>
            <a:xfrm>
              <a:off x="6866098" y="5292334"/>
              <a:ext cx="6404037" cy="628247"/>
              <a:chOff x="2032681" y="1495046"/>
              <a:chExt cx="6072726" cy="59574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395484" y="1536109"/>
                <a:ext cx="2709923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客户积分</a:t>
                </a:r>
                <a:endParaRPr lang="zh-CN" altLang="en-US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857629" y="1817227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6826443" y="5327620"/>
              <a:ext cx="711402" cy="54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55919" y="3368955"/>
            <a:ext cx="6428261" cy="628247"/>
            <a:chOff x="5401714" y="3655975"/>
            <a:chExt cx="6428261" cy="628247"/>
          </a:xfrm>
        </p:grpSpPr>
        <p:grpSp>
          <p:nvGrpSpPr>
            <p:cNvPr id="35" name="组合 34"/>
            <p:cNvGrpSpPr/>
            <p:nvPr/>
          </p:nvGrpSpPr>
          <p:grpSpPr>
            <a:xfrm>
              <a:off x="5425938" y="3655975"/>
              <a:ext cx="6404037" cy="628247"/>
              <a:chOff x="2032681" y="1495046"/>
              <a:chExt cx="6072726" cy="595745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5395484" y="1536109"/>
                <a:ext cx="2709923" cy="49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ea typeface="微软雅黑" panose="020B0503020204020204" charset="-122"/>
                  </a:rPr>
                  <a:t>客户查询</a:t>
                </a:r>
                <a:endParaRPr lang="zh-CN" altLang="en-US" sz="2800" dirty="0">
                  <a:solidFill>
                    <a:schemeClr val="tx2"/>
                  </a:solidFill>
                  <a:ea typeface="微软雅黑" panose="020B050302020402020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857629" y="1817227"/>
                <a:ext cx="2521232" cy="14125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2032681" y="1495046"/>
                <a:ext cx="595745" cy="59574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900" kern="0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5401714" y="3676005"/>
              <a:ext cx="711402" cy="54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5" b="1" kern="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955" b="1" kern="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数据仓库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89311" y="1289768"/>
            <a:ext cx="1800000" cy="1606477"/>
            <a:chOff x="3059998" y="3042624"/>
            <a:chExt cx="1800000" cy="1606477"/>
          </a:xfrm>
        </p:grpSpPr>
        <p:pic>
          <p:nvPicPr>
            <p:cNvPr id="3076" name="Picture 4" descr="https://ss0.bdstatic.com/70cFvHSh_Q1YnxGkpoWK1HF6hhy/it/u=2768221289,1424871775&amp;fm=26&amp;gp=0.jpg"/>
            <p:cNvPicPr preferRelativeResize="0">
              <a:picLocks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998" y="3042624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>
            <a:xfrm>
              <a:off x="3122374" y="4120381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核心系统</a:t>
              </a:r>
              <a:endParaRPr lang="zh-CN" altLang="en-US" sz="1800" kern="12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46320" y="3328293"/>
            <a:ext cx="1800000" cy="1624516"/>
            <a:chOff x="5529375" y="1024037"/>
            <a:chExt cx="1800000" cy="1624516"/>
          </a:xfrm>
        </p:grpSpPr>
        <p:pic>
          <p:nvPicPr>
            <p:cNvPr id="3078" name="Picture 6" descr="https://ss0.bdstatic.com/70cFuHSh_Q1YnxGkpoWK1HF6hhy/it/u=1387216975,1399387203&amp;fm=26&amp;gp=0.jpg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375" y="1024037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5616183" y="2119833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信贷系统</a:t>
              </a:r>
              <a:endParaRPr lang="zh-CN" altLang="en-US" sz="1800" kern="12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25919" y="1289768"/>
            <a:ext cx="1800000" cy="1639191"/>
            <a:chOff x="3887501" y="5324845"/>
            <a:chExt cx="1800000" cy="1639191"/>
          </a:xfrm>
        </p:grpSpPr>
        <p:pic>
          <p:nvPicPr>
            <p:cNvPr id="3086" name="Picture 14" descr="https://ss3.bdstatic.com/70cFv8Sh_Q1YnxGkpoWK1HF6hhy/it/u=3493072387,1537713642&amp;fm=26&amp;gp=0.jpg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01" y="5324845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>
            <a:xfrm>
              <a:off x="3912562" y="6435316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二代支付</a:t>
              </a:r>
              <a:endParaRPr lang="zh-CN" altLang="en-US" sz="1800" kern="12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25919" y="3328293"/>
            <a:ext cx="1800000" cy="1716792"/>
            <a:chOff x="9669735" y="3076325"/>
            <a:chExt cx="1800000" cy="1716792"/>
          </a:xfrm>
        </p:grpSpPr>
        <p:pic>
          <p:nvPicPr>
            <p:cNvPr id="4" name="图片 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9669735" y="3076325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7" name="文本框 16"/>
            <p:cNvSpPr txBox="1"/>
            <p:nvPr/>
          </p:nvSpPr>
          <p:spPr>
            <a:xfrm>
              <a:off x="9713139" y="4264397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电子银行</a:t>
              </a:r>
              <a:endParaRPr lang="zh-CN" altLang="en-US" sz="1800" kern="12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64879" y="5488533"/>
            <a:ext cx="1838037" cy="1661356"/>
            <a:chOff x="7653511" y="5488533"/>
            <a:chExt cx="1838037" cy="1661356"/>
          </a:xfrm>
        </p:grpSpPr>
        <p:pic>
          <p:nvPicPr>
            <p:cNvPr id="3090" name="Picture 18" descr="https://ss0.bdstatic.com/70cFuHSh_Q1YnxGkpoWK1HF6hhy/it/u=1992130236,2142784942&amp;fm=26&amp;gp=0.jpg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3511" y="5488533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/>
            <p:cNvSpPr txBox="1"/>
            <p:nvPr/>
          </p:nvSpPr>
          <p:spPr>
            <a:xfrm>
              <a:off x="7778356" y="6621169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资管系统</a:t>
              </a:r>
              <a:endParaRPr lang="zh-CN" altLang="en-US" sz="1800" kern="12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525919" y="5488533"/>
            <a:ext cx="1800000" cy="1608720"/>
            <a:chOff x="9381903" y="5200621"/>
            <a:chExt cx="1800000" cy="1608720"/>
          </a:xfrm>
        </p:grpSpPr>
        <p:pic>
          <p:nvPicPr>
            <p:cNvPr id="27" name="Picture 2" descr="https://ss2.bdstatic.com/70cFvnSh_Q1YnxGkpoWK1HF6hhy/it/u=2159772836,192055068&amp;fm=26&amp;gp=0.jpg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1903" y="5200621"/>
              <a:ext cx="180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/>
            <p:cNvSpPr txBox="1"/>
            <p:nvPr/>
          </p:nvSpPr>
          <p:spPr>
            <a:xfrm>
              <a:off x="9468711" y="6280621"/>
              <a:ext cx="1713192" cy="52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0" vert="horz" wrap="square" lIns="0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dirty="0"/>
                <a:t>其他数据</a:t>
              </a:r>
              <a:endParaRPr lang="zh-CN" altLang="en-US" sz="1800" kern="1200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247" y="2619099"/>
            <a:ext cx="3096344" cy="2507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文本框 30"/>
          <p:cNvSpPr txBox="1"/>
          <p:nvPr/>
        </p:nvSpPr>
        <p:spPr>
          <a:xfrm>
            <a:off x="5925319" y="4912469"/>
            <a:ext cx="1713192" cy="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0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dirty="0"/>
              <a:t>导入客户信息</a:t>
            </a:r>
            <a:endParaRPr lang="zh-CN" altLang="en-US" sz="1800" kern="1200" dirty="0"/>
          </a:p>
        </p:txBody>
      </p:sp>
      <p:cxnSp>
        <p:nvCxnSpPr>
          <p:cNvPr id="22" name="连接符: 肘形 21"/>
          <p:cNvCxnSpPr>
            <a:stCxn id="3076" idx="3"/>
            <a:endCxn id="10" idx="1"/>
          </p:cNvCxnSpPr>
          <p:nvPr/>
        </p:nvCxnSpPr>
        <p:spPr>
          <a:xfrm>
            <a:off x="3789311" y="1829768"/>
            <a:ext cx="1941385" cy="1156611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连接符: 肘形 33"/>
          <p:cNvCxnSpPr>
            <a:stCxn id="3078" idx="3"/>
            <a:endCxn id="10" idx="2"/>
          </p:cNvCxnSpPr>
          <p:nvPr/>
        </p:nvCxnSpPr>
        <p:spPr>
          <a:xfrm>
            <a:off x="3846320" y="3868293"/>
            <a:ext cx="1430927" cy="47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连接符: 肘形 36"/>
          <p:cNvCxnSpPr>
            <a:stCxn id="3090" idx="3"/>
            <a:endCxn id="10" idx="3"/>
          </p:cNvCxnSpPr>
          <p:nvPr/>
        </p:nvCxnSpPr>
        <p:spPr>
          <a:xfrm flipV="1">
            <a:off x="3764879" y="4759761"/>
            <a:ext cx="1965817" cy="1268772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3086" idx="1"/>
            <a:endCxn id="10" idx="7"/>
          </p:cNvCxnSpPr>
          <p:nvPr/>
        </p:nvCxnSpPr>
        <p:spPr>
          <a:xfrm rot="10800000" flipV="1">
            <a:off x="7920143" y="1829767"/>
            <a:ext cx="1605777" cy="1156611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27" idx="1"/>
            <a:endCxn id="10" idx="5"/>
          </p:cNvCxnSpPr>
          <p:nvPr/>
        </p:nvCxnSpPr>
        <p:spPr>
          <a:xfrm rot="10800000">
            <a:off x="7920143" y="4759761"/>
            <a:ext cx="1605777" cy="1268772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连接符: 肘形 46"/>
          <p:cNvCxnSpPr>
            <a:stCxn id="4" idx="1"/>
            <a:endCxn id="10" idx="6"/>
          </p:cNvCxnSpPr>
          <p:nvPr/>
        </p:nvCxnSpPr>
        <p:spPr>
          <a:xfrm rot="10800000" flipV="1">
            <a:off x="8373591" y="3868292"/>
            <a:ext cx="1152328" cy="47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471646" y="841086"/>
            <a:ext cx="2620538" cy="792089"/>
            <a:chOff x="1235318" y="5190338"/>
            <a:chExt cx="1950931" cy="589693"/>
          </a:xfrm>
        </p:grpSpPr>
        <p:sp>
          <p:nvSpPr>
            <p:cNvPr id="32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gradFill>
              <a:gsLst>
                <a:gs pos="0">
                  <a:srgbClr val="FBFB11"/>
                </a:gs>
                <a:gs pos="100000">
                  <a:srgbClr val="83830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数据仓库</a:t>
              </a:r>
              <a:endPara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1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imgsa.baidu.com/timg?image&amp;quality=80&amp;size=b9999_10000&amp;sec=1561441380&amp;di=07c7b9e524cd80587d039e000c5c56b4&amp;imgtype=jpg&amp;er=1&amp;src=http%3A%2F%2Fupload.idcquan.com%2F2018%2F1207%2F154416486867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01" y="1531887"/>
            <a:ext cx="8695986" cy="52934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数据分层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数据资源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-2331261" y="834899"/>
          <a:ext cx="9624732" cy="580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845199" y="808012"/>
            <a:ext cx="2620538" cy="792089"/>
            <a:chOff x="1235318" y="5190338"/>
            <a:chExt cx="1950931" cy="589693"/>
          </a:xfrm>
        </p:grpSpPr>
        <p:sp>
          <p:nvSpPr>
            <p:cNvPr id="7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数据资源</a:t>
              </a:r>
              <a:endParaRPr lang="zh-CN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2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数据分层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客户模型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1721956"/>
            <a:ext cx="4874326" cy="37887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6" name="图示 5"/>
          <p:cNvGraphicFramePr/>
          <p:nvPr/>
        </p:nvGraphicFramePr>
        <p:xfrm>
          <a:off x="5277247" y="1816125"/>
          <a:ext cx="6336703" cy="494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989215" y="785994"/>
            <a:ext cx="2620538" cy="792089"/>
            <a:chOff x="1235318" y="5190338"/>
            <a:chExt cx="1950931" cy="589693"/>
          </a:xfrm>
        </p:grpSpPr>
        <p:sp>
          <p:nvSpPr>
            <p:cNvPr id="7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数据模型</a:t>
              </a:r>
              <a:endParaRPr lang="zh-CN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3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timgsa.baidu.com/timg?image&amp;quality=80&amp;size=b9999_10000&amp;sec=1560847296579&amp;di=610b5c16c093c1ea58250342ecf99b24&amp;imgtype=0&amp;src=http%3A%2F%2Fpic36.nipic.com%2F20131210%2F2531170_195132095000_2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8"/>
          <a:stretch>
            <a:fillRect/>
          </a:stretch>
        </p:blipFill>
        <p:spPr bwMode="auto">
          <a:xfrm>
            <a:off x="1244800" y="1600699"/>
            <a:ext cx="5128493" cy="4945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数据分层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客户标签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5277247" y="1816125"/>
          <a:ext cx="6336703" cy="494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493271" y="814341"/>
            <a:ext cx="2620538" cy="792089"/>
            <a:chOff x="1235318" y="5190338"/>
            <a:chExt cx="1950931" cy="589693"/>
          </a:xfrm>
        </p:grpSpPr>
        <p:sp>
          <p:nvSpPr>
            <p:cNvPr id="7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客户标签</a:t>
              </a:r>
              <a:endPara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4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5673398" y="2968290"/>
            <a:ext cx="1491867" cy="1707482"/>
            <a:chOff x="5379142" y="2991066"/>
            <a:chExt cx="1414667" cy="1619124"/>
          </a:xfrm>
          <a:solidFill>
            <a:schemeClr val="accent3"/>
          </a:solidFill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4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3759065" y="3188002"/>
            <a:ext cx="1491867" cy="1707482"/>
            <a:chOff x="3563871" y="3199409"/>
            <a:chExt cx="1414666" cy="1619124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7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1"/>
          <p:cNvGrpSpPr/>
          <p:nvPr/>
        </p:nvGrpSpPr>
        <p:grpSpPr>
          <a:xfrm>
            <a:off x="1838906" y="2968290"/>
            <a:ext cx="1491867" cy="1707482"/>
            <a:chOff x="1743076" y="2991066"/>
            <a:chExt cx="1414666" cy="1619124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7593557" y="3188001"/>
            <a:ext cx="1491867" cy="1707484"/>
            <a:chOff x="7199937" y="3199409"/>
            <a:chExt cx="1414666" cy="1619125"/>
          </a:xfrm>
          <a:solidFill>
            <a:schemeClr val="accent4"/>
          </a:solidFill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Shape 1724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173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9507892" y="2968290"/>
            <a:ext cx="1491867" cy="1707482"/>
            <a:chOff x="9015209" y="2991066"/>
            <a:chExt cx="1414666" cy="1619124"/>
          </a:xfrm>
          <a:solidFill>
            <a:schemeClr val="accent5"/>
          </a:solidFill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Shape 1725"/>
            <p:cNvSpPr/>
            <p:nvPr/>
          </p:nvSpPr>
          <p:spPr>
            <a:xfrm rot="18900000">
              <a:off x="9015209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1738"/>
            <p:cNvSpPr/>
            <p:nvPr/>
          </p:nvSpPr>
          <p:spPr>
            <a:xfrm rot="18900000">
              <a:off x="9015209" y="3195523"/>
              <a:ext cx="1414666" cy="14146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Text Placeholder 4"/>
          <p:cNvSpPr txBox="1"/>
          <p:nvPr/>
        </p:nvSpPr>
        <p:spPr>
          <a:xfrm>
            <a:off x="2121492" y="3714391"/>
            <a:ext cx="926696" cy="43088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定义数据资源</a:t>
            </a:r>
            <a:endParaRPr lang="en-GB" altLang="zh-CN" sz="1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4"/>
          <p:cNvSpPr txBox="1"/>
          <p:nvPr/>
        </p:nvSpPr>
        <p:spPr>
          <a:xfrm>
            <a:off x="4038737" y="3822112"/>
            <a:ext cx="116650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制定评级指标</a:t>
            </a:r>
            <a:endParaRPr lang="en-GB" altLang="zh-CN" sz="14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4"/>
          <p:cNvSpPr txBox="1"/>
          <p:nvPr/>
        </p:nvSpPr>
        <p:spPr>
          <a:xfrm>
            <a:off x="5955232" y="3714391"/>
            <a:ext cx="926696" cy="43088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定义评级方案</a:t>
            </a:r>
            <a:endParaRPr lang="en-GB" altLang="zh-CN" sz="14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4"/>
          <p:cNvSpPr txBox="1"/>
          <p:nvPr/>
        </p:nvSpPr>
        <p:spPr>
          <a:xfrm>
            <a:off x="7872477" y="3714391"/>
            <a:ext cx="926696" cy="43088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计算评级分值</a:t>
            </a:r>
            <a:endParaRPr lang="en-GB" altLang="zh-CN" sz="14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Placeholder 4"/>
          <p:cNvSpPr txBox="1"/>
          <p:nvPr/>
        </p:nvSpPr>
        <p:spPr>
          <a:xfrm>
            <a:off x="9790478" y="3714391"/>
            <a:ext cx="926696" cy="43088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完成评级分类</a:t>
            </a:r>
            <a:endParaRPr lang="en-GB" altLang="zh-CN" sz="1400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0823" y="1927909"/>
            <a:ext cx="191698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 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、对参与到评级中的数据源进行定义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96177" y="5245370"/>
            <a:ext cx="191554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、对数据源进行抽像，完成指标的定义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0995" y="1710690"/>
            <a:ext cx="2108200" cy="969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、选取不同的评级指标、个人指标指定系数与权重。完成评级方案的定义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28707" y="5245370"/>
            <a:ext cx="16443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、每日定时完成评级分值的计算。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37726" y="1961882"/>
            <a:ext cx="2404217" cy="607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、根据评级分值，不同的分值段计入不同的评级分类中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客户评级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283598" y="818938"/>
            <a:ext cx="2620538" cy="792089"/>
            <a:chOff x="1235318" y="5190338"/>
            <a:chExt cx="1950931" cy="589693"/>
          </a:xfrm>
        </p:grpSpPr>
        <p:sp>
          <p:nvSpPr>
            <p:cNvPr id="29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客户评 级</a:t>
              </a:r>
              <a:endPara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5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0" grpId="0" build="p"/>
      <p:bldP spid="21" grpId="0" build="p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1" name="组合 19"/>
          <p:cNvGrpSpPr/>
          <p:nvPr/>
        </p:nvGrpSpPr>
        <p:grpSpPr bwMode="auto">
          <a:xfrm>
            <a:off x="8949655" y="1744117"/>
            <a:ext cx="3010256" cy="3691666"/>
            <a:chOff x="0" y="0"/>
            <a:chExt cx="2854746" cy="3501184"/>
          </a:xfrm>
        </p:grpSpPr>
        <p:sp>
          <p:nvSpPr>
            <p:cNvPr id="24592" name="矩形 20"/>
            <p:cNvSpPr>
              <a:spLocks noChangeArrowheads="1"/>
            </p:cNvSpPr>
            <p:nvPr/>
          </p:nvSpPr>
          <p:spPr bwMode="auto">
            <a:xfrm>
              <a:off x="0" y="0"/>
              <a:ext cx="2854746" cy="3501184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4593" name="组合 21"/>
            <p:cNvGrpSpPr/>
            <p:nvPr/>
          </p:nvGrpSpPr>
          <p:grpSpPr bwMode="auto">
            <a:xfrm>
              <a:off x="176239" y="392416"/>
              <a:ext cx="2481628" cy="2343911"/>
              <a:chOff x="-300" y="0"/>
              <a:chExt cx="2481628" cy="2343911"/>
            </a:xfrm>
          </p:grpSpPr>
          <p:grpSp>
            <p:nvGrpSpPr>
              <p:cNvPr id="24594" name="组合 22"/>
              <p:cNvGrpSpPr/>
              <p:nvPr/>
            </p:nvGrpSpPr>
            <p:grpSpPr bwMode="auto">
              <a:xfrm>
                <a:off x="735476" y="0"/>
                <a:ext cx="1009650" cy="1009650"/>
                <a:chOff x="0" y="0"/>
                <a:chExt cx="1009650" cy="1009650"/>
              </a:xfrm>
            </p:grpSpPr>
            <p:sp>
              <p:nvSpPr>
                <p:cNvPr id="24595" name="Freeform 170"/>
                <p:cNvSpPr>
                  <a:spLocks noEditPoints="1"/>
                </p:cNvSpPr>
                <p:nvPr/>
              </p:nvSpPr>
              <p:spPr bwMode="auto">
                <a:xfrm>
                  <a:off x="232742" y="276065"/>
                  <a:ext cx="530303" cy="503344"/>
                </a:xfrm>
                <a:custGeom>
                  <a:avLst/>
                  <a:gdLst>
                    <a:gd name="T0" fmla="*/ 19 w 229"/>
                    <a:gd name="T1" fmla="*/ 0 h 217"/>
                    <a:gd name="T2" fmla="*/ 209 w 229"/>
                    <a:gd name="T3" fmla="*/ 0 h 217"/>
                    <a:gd name="T4" fmla="*/ 229 w 229"/>
                    <a:gd name="T5" fmla="*/ 20 h 217"/>
                    <a:gd name="T6" fmla="*/ 229 w 229"/>
                    <a:gd name="T7" fmla="*/ 140 h 217"/>
                    <a:gd name="T8" fmla="*/ 209 w 229"/>
                    <a:gd name="T9" fmla="*/ 160 h 217"/>
                    <a:gd name="T10" fmla="*/ 19 w 229"/>
                    <a:gd name="T11" fmla="*/ 160 h 217"/>
                    <a:gd name="T12" fmla="*/ 0 w 229"/>
                    <a:gd name="T13" fmla="*/ 140 h 217"/>
                    <a:gd name="T14" fmla="*/ 0 w 229"/>
                    <a:gd name="T15" fmla="*/ 20 h 217"/>
                    <a:gd name="T16" fmla="*/ 19 w 229"/>
                    <a:gd name="T17" fmla="*/ 0 h 217"/>
                    <a:gd name="T18" fmla="*/ 56 w 229"/>
                    <a:gd name="T19" fmla="*/ 203 h 217"/>
                    <a:gd name="T20" fmla="*/ 94 w 229"/>
                    <a:gd name="T21" fmla="*/ 199 h 217"/>
                    <a:gd name="T22" fmla="*/ 94 w 229"/>
                    <a:gd name="T23" fmla="*/ 171 h 217"/>
                    <a:gd name="T24" fmla="*/ 140 w 229"/>
                    <a:gd name="T25" fmla="*/ 171 h 217"/>
                    <a:gd name="T26" fmla="*/ 140 w 229"/>
                    <a:gd name="T27" fmla="*/ 199 h 217"/>
                    <a:gd name="T28" fmla="*/ 176 w 229"/>
                    <a:gd name="T29" fmla="*/ 203 h 217"/>
                    <a:gd name="T30" fmla="*/ 176 w 229"/>
                    <a:gd name="T31" fmla="*/ 217 h 217"/>
                    <a:gd name="T32" fmla="*/ 56 w 229"/>
                    <a:gd name="T33" fmla="*/ 217 h 217"/>
                    <a:gd name="T34" fmla="*/ 56 w 229"/>
                    <a:gd name="T35" fmla="*/ 203 h 217"/>
                    <a:gd name="T36" fmla="*/ 17 w 229"/>
                    <a:gd name="T37" fmla="*/ 19 h 217"/>
                    <a:gd name="T38" fmla="*/ 17 w 229"/>
                    <a:gd name="T39" fmla="*/ 124 h 217"/>
                    <a:gd name="T40" fmla="*/ 210 w 229"/>
                    <a:gd name="T41" fmla="*/ 124 h 217"/>
                    <a:gd name="T42" fmla="*/ 210 w 229"/>
                    <a:gd name="T43" fmla="*/ 19 h 217"/>
                    <a:gd name="T44" fmla="*/ 17 w 229"/>
                    <a:gd name="T45" fmla="*/ 19 h 217"/>
                    <a:gd name="T46" fmla="*/ 191 w 229"/>
                    <a:gd name="T47" fmla="*/ 134 h 217"/>
                    <a:gd name="T48" fmla="*/ 183 w 229"/>
                    <a:gd name="T49" fmla="*/ 142 h 217"/>
                    <a:gd name="T50" fmla="*/ 191 w 229"/>
                    <a:gd name="T51" fmla="*/ 150 h 217"/>
                    <a:gd name="T52" fmla="*/ 199 w 229"/>
                    <a:gd name="T53" fmla="*/ 142 h 217"/>
                    <a:gd name="T54" fmla="*/ 191 w 229"/>
                    <a:gd name="T55" fmla="*/ 134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29" h="217">
                      <a:moveTo>
                        <a:pt x="19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20" y="0"/>
                        <a:pt x="229" y="9"/>
                        <a:pt x="229" y="20"/>
                      </a:cubicBezTo>
                      <a:cubicBezTo>
                        <a:pt x="229" y="140"/>
                        <a:pt x="229" y="140"/>
                        <a:pt x="229" y="140"/>
                      </a:cubicBezTo>
                      <a:cubicBezTo>
                        <a:pt x="229" y="151"/>
                        <a:pt x="220" y="160"/>
                        <a:pt x="209" y="160"/>
                      </a:cubicBezTo>
                      <a:cubicBezTo>
                        <a:pt x="19" y="160"/>
                        <a:pt x="19" y="160"/>
                        <a:pt x="19" y="160"/>
                      </a:cubicBezTo>
                      <a:cubicBezTo>
                        <a:pt x="8" y="160"/>
                        <a:pt x="0" y="151"/>
                        <a:pt x="0" y="14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8" y="0"/>
                        <a:pt x="19" y="0"/>
                      </a:cubicBezTo>
                      <a:close/>
                      <a:moveTo>
                        <a:pt x="56" y="203"/>
                      </a:moveTo>
                      <a:cubicBezTo>
                        <a:pt x="69" y="201"/>
                        <a:pt x="81" y="199"/>
                        <a:pt x="94" y="199"/>
                      </a:cubicBezTo>
                      <a:cubicBezTo>
                        <a:pt x="94" y="171"/>
                        <a:pt x="94" y="171"/>
                        <a:pt x="94" y="171"/>
                      </a:cubicBezTo>
                      <a:cubicBezTo>
                        <a:pt x="140" y="171"/>
                        <a:pt x="140" y="171"/>
                        <a:pt x="140" y="171"/>
                      </a:cubicBezTo>
                      <a:cubicBezTo>
                        <a:pt x="140" y="199"/>
                        <a:pt x="140" y="199"/>
                        <a:pt x="140" y="199"/>
                      </a:cubicBezTo>
                      <a:cubicBezTo>
                        <a:pt x="152" y="200"/>
                        <a:pt x="164" y="201"/>
                        <a:pt x="176" y="203"/>
                      </a:cubicBezTo>
                      <a:cubicBezTo>
                        <a:pt x="176" y="217"/>
                        <a:pt x="176" y="217"/>
                        <a:pt x="176" y="217"/>
                      </a:cubicBezTo>
                      <a:cubicBezTo>
                        <a:pt x="56" y="217"/>
                        <a:pt x="56" y="217"/>
                        <a:pt x="56" y="217"/>
                      </a:cubicBezTo>
                      <a:cubicBezTo>
                        <a:pt x="56" y="213"/>
                        <a:pt x="56" y="208"/>
                        <a:pt x="56" y="203"/>
                      </a:cubicBezTo>
                      <a:close/>
                      <a:moveTo>
                        <a:pt x="17" y="19"/>
                      </a:move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210" y="124"/>
                        <a:pt x="210" y="124"/>
                        <a:pt x="210" y="124"/>
                      </a:cubicBezTo>
                      <a:cubicBezTo>
                        <a:pt x="210" y="19"/>
                        <a:pt x="210" y="19"/>
                        <a:pt x="210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lose/>
                      <a:moveTo>
                        <a:pt x="191" y="134"/>
                      </a:moveTo>
                      <a:cubicBezTo>
                        <a:pt x="186" y="134"/>
                        <a:pt x="183" y="137"/>
                        <a:pt x="183" y="142"/>
                      </a:cubicBezTo>
                      <a:cubicBezTo>
                        <a:pt x="183" y="146"/>
                        <a:pt x="186" y="150"/>
                        <a:pt x="191" y="150"/>
                      </a:cubicBezTo>
                      <a:cubicBezTo>
                        <a:pt x="195" y="150"/>
                        <a:pt x="199" y="146"/>
                        <a:pt x="199" y="142"/>
                      </a:cubicBezTo>
                      <a:cubicBezTo>
                        <a:pt x="199" y="137"/>
                        <a:pt x="195" y="134"/>
                        <a:pt x="191" y="13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596" name="椭圆 25"/>
                <p:cNvSpPr>
                  <a:spLocks noChangeArrowheads="1"/>
                </p:cNvSpPr>
                <p:nvPr/>
              </p:nvSpPr>
              <p:spPr bwMode="auto">
                <a:xfrm>
                  <a:off x="-655" y="-219"/>
                  <a:ext cx="1011387" cy="1009865"/>
                </a:xfrm>
                <a:prstGeom prst="ellipse">
                  <a:avLst/>
                </a:prstGeom>
                <a:noFill/>
                <a:ln w="19050" cmpd="sng">
                  <a:solidFill>
                    <a:schemeClr val="accent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597" name="矩形 23"/>
              <p:cNvSpPr>
                <a:spLocks noChangeArrowheads="1"/>
              </p:cNvSpPr>
              <p:nvPr/>
            </p:nvSpPr>
            <p:spPr bwMode="auto">
              <a:xfrm>
                <a:off x="-300" y="1576589"/>
                <a:ext cx="2481628" cy="767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587" name="矩形 13"/>
          <p:cNvSpPr>
            <a:spLocks noChangeArrowheads="1"/>
          </p:cNvSpPr>
          <p:nvPr/>
        </p:nvSpPr>
        <p:spPr bwMode="auto">
          <a:xfrm>
            <a:off x="748492" y="1749140"/>
            <a:ext cx="3010256" cy="36916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8" name="矩形 16"/>
          <p:cNvSpPr>
            <a:spLocks noChangeArrowheads="1"/>
          </p:cNvSpPr>
          <p:nvPr/>
        </p:nvSpPr>
        <p:spPr bwMode="auto">
          <a:xfrm>
            <a:off x="4778445" y="1744117"/>
            <a:ext cx="3010256" cy="369166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客户评级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7" name="Group 38"/>
          <p:cNvGrpSpPr/>
          <p:nvPr/>
        </p:nvGrpSpPr>
        <p:grpSpPr>
          <a:xfrm>
            <a:off x="536152" y="1507675"/>
            <a:ext cx="725373" cy="731967"/>
            <a:chOff x="900111" y="1908954"/>
            <a:chExt cx="792000" cy="799200"/>
          </a:xfrm>
        </p:grpSpPr>
        <p:sp>
          <p:nvSpPr>
            <p:cNvPr id="18" name="Oval 7"/>
            <p:cNvSpPr/>
            <p:nvPr/>
          </p:nvSpPr>
          <p:spPr>
            <a:xfrm>
              <a:off x="900111" y="1908954"/>
              <a:ext cx="792000" cy="7992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Freeform 39"/>
            <p:cNvSpPr>
              <a:spLocks noChangeAspect="1" noEditPoints="1"/>
            </p:cNvSpPr>
            <p:nvPr/>
          </p:nvSpPr>
          <p:spPr bwMode="auto">
            <a:xfrm>
              <a:off x="1139224" y="2115688"/>
              <a:ext cx="323026" cy="426051"/>
            </a:xfrm>
            <a:custGeom>
              <a:avLst/>
              <a:gdLst>
                <a:gd name="T0" fmla="*/ 256 w 256"/>
                <a:gd name="T1" fmla="*/ 48 h 336"/>
                <a:gd name="T2" fmla="*/ 208 w 256"/>
                <a:gd name="T3" fmla="*/ 0 h 336"/>
                <a:gd name="T4" fmla="*/ 160 w 256"/>
                <a:gd name="T5" fmla="*/ 48 h 336"/>
                <a:gd name="T6" fmla="*/ 188 w 256"/>
                <a:gd name="T7" fmla="*/ 92 h 336"/>
                <a:gd name="T8" fmla="*/ 122 w 256"/>
                <a:gd name="T9" fmla="*/ 150 h 336"/>
                <a:gd name="T10" fmla="*/ 67 w 256"/>
                <a:gd name="T11" fmla="*/ 174 h 336"/>
                <a:gd name="T12" fmla="*/ 67 w 256"/>
                <a:gd name="T13" fmla="*/ 92 h 336"/>
                <a:gd name="T14" fmla="*/ 96 w 256"/>
                <a:gd name="T15" fmla="*/ 48 h 336"/>
                <a:gd name="T16" fmla="*/ 48 w 256"/>
                <a:gd name="T17" fmla="*/ 0 h 336"/>
                <a:gd name="T18" fmla="*/ 0 w 256"/>
                <a:gd name="T19" fmla="*/ 48 h 336"/>
                <a:gd name="T20" fmla="*/ 29 w 256"/>
                <a:gd name="T21" fmla="*/ 92 h 336"/>
                <a:gd name="T22" fmla="*/ 29 w 256"/>
                <a:gd name="T23" fmla="*/ 244 h 336"/>
                <a:gd name="T24" fmla="*/ 0 w 256"/>
                <a:gd name="T25" fmla="*/ 288 h 336"/>
                <a:gd name="T26" fmla="*/ 48 w 256"/>
                <a:gd name="T27" fmla="*/ 336 h 336"/>
                <a:gd name="T28" fmla="*/ 96 w 256"/>
                <a:gd name="T29" fmla="*/ 288 h 336"/>
                <a:gd name="T30" fmla="*/ 68 w 256"/>
                <a:gd name="T31" fmla="*/ 244 h 336"/>
                <a:gd name="T32" fmla="*/ 133 w 256"/>
                <a:gd name="T33" fmla="*/ 186 h 336"/>
                <a:gd name="T34" fmla="*/ 226 w 256"/>
                <a:gd name="T35" fmla="*/ 92 h 336"/>
                <a:gd name="T36" fmla="*/ 256 w 256"/>
                <a:gd name="T37" fmla="*/ 48 h 336"/>
                <a:gd name="T38" fmla="*/ 20 w 256"/>
                <a:gd name="T39" fmla="*/ 48 h 336"/>
                <a:gd name="T40" fmla="*/ 48 w 256"/>
                <a:gd name="T41" fmla="*/ 20 h 336"/>
                <a:gd name="T42" fmla="*/ 75 w 256"/>
                <a:gd name="T43" fmla="*/ 48 h 336"/>
                <a:gd name="T44" fmla="*/ 48 w 256"/>
                <a:gd name="T45" fmla="*/ 76 h 336"/>
                <a:gd name="T46" fmla="*/ 20 w 256"/>
                <a:gd name="T47" fmla="*/ 48 h 336"/>
                <a:gd name="T48" fmla="*/ 48 w 256"/>
                <a:gd name="T49" fmla="*/ 316 h 336"/>
                <a:gd name="T50" fmla="*/ 20 w 256"/>
                <a:gd name="T51" fmla="*/ 288 h 336"/>
                <a:gd name="T52" fmla="*/ 48 w 256"/>
                <a:gd name="T53" fmla="*/ 260 h 336"/>
                <a:gd name="T54" fmla="*/ 75 w 256"/>
                <a:gd name="T55" fmla="*/ 288 h 336"/>
                <a:gd name="T56" fmla="*/ 48 w 256"/>
                <a:gd name="T57" fmla="*/ 316 h 336"/>
                <a:gd name="T58" fmla="*/ 208 w 256"/>
                <a:gd name="T59" fmla="*/ 76 h 336"/>
                <a:gd name="T60" fmla="*/ 180 w 256"/>
                <a:gd name="T61" fmla="*/ 48 h 336"/>
                <a:gd name="T62" fmla="*/ 208 w 256"/>
                <a:gd name="T63" fmla="*/ 20 h 336"/>
                <a:gd name="T64" fmla="*/ 235 w 256"/>
                <a:gd name="T65" fmla="*/ 48 h 336"/>
                <a:gd name="T66" fmla="*/ 208 w 256"/>
                <a:gd name="T67" fmla="*/ 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6" h="336">
                  <a:moveTo>
                    <a:pt x="256" y="48"/>
                  </a:move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7"/>
                    <a:pt x="171" y="84"/>
                    <a:pt x="188" y="92"/>
                  </a:cubicBezTo>
                  <a:cubicBezTo>
                    <a:pt x="183" y="131"/>
                    <a:pt x="158" y="138"/>
                    <a:pt x="122" y="150"/>
                  </a:cubicBezTo>
                  <a:cubicBezTo>
                    <a:pt x="105" y="155"/>
                    <a:pt x="84" y="162"/>
                    <a:pt x="67" y="17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2"/>
                    <a:pt x="68" y="244"/>
                  </a:cubicBezTo>
                  <a:cubicBezTo>
                    <a:pt x="72" y="205"/>
                    <a:pt x="97" y="197"/>
                    <a:pt x="133" y="186"/>
                  </a:cubicBezTo>
                  <a:cubicBezTo>
                    <a:pt x="170" y="175"/>
                    <a:pt x="220" y="159"/>
                    <a:pt x="226" y="92"/>
                  </a:cubicBezTo>
                  <a:cubicBezTo>
                    <a:pt x="244" y="85"/>
                    <a:pt x="256" y="68"/>
                    <a:pt x="256" y="48"/>
                  </a:cubicBezTo>
                  <a:close/>
                  <a:moveTo>
                    <a:pt x="20" y="48"/>
                  </a:move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ubicBezTo>
                    <a:pt x="32" y="76"/>
                    <a:pt x="20" y="63"/>
                    <a:pt x="20" y="48"/>
                  </a:cubicBezTo>
                  <a:close/>
                  <a:moveTo>
                    <a:pt x="48" y="316"/>
                  </a:move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ubicBezTo>
                    <a:pt x="75" y="303"/>
                    <a:pt x="63" y="316"/>
                    <a:pt x="48" y="316"/>
                  </a:cubicBezTo>
                  <a:close/>
                  <a:moveTo>
                    <a:pt x="208" y="76"/>
                  </a:moveTo>
                  <a:cubicBezTo>
                    <a:pt x="192" y="76"/>
                    <a:pt x="180" y="63"/>
                    <a:pt x="180" y="48"/>
                  </a:cubicBez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39"/>
          <p:cNvGrpSpPr/>
          <p:nvPr/>
        </p:nvGrpSpPr>
        <p:grpSpPr>
          <a:xfrm>
            <a:off x="4494859" y="1430883"/>
            <a:ext cx="725373" cy="731967"/>
            <a:chOff x="5154474" y="1908954"/>
            <a:chExt cx="792000" cy="799200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1"/>
            <p:cNvSpPr/>
            <p:nvPr/>
          </p:nvSpPr>
          <p:spPr>
            <a:xfrm>
              <a:off x="5154474" y="1908954"/>
              <a:ext cx="792000" cy="7992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2" name="Freeform 29"/>
            <p:cNvSpPr>
              <a:spLocks noChangeAspect="1" noEditPoints="1"/>
            </p:cNvSpPr>
            <p:nvPr/>
          </p:nvSpPr>
          <p:spPr bwMode="auto">
            <a:xfrm>
              <a:off x="5340039" y="2088000"/>
              <a:ext cx="410001" cy="426051"/>
            </a:xfrm>
            <a:custGeom>
              <a:avLst/>
              <a:gdLst>
                <a:gd name="T0" fmla="*/ 320 w 357"/>
                <a:gd name="T1" fmla="*/ 129 h 371"/>
                <a:gd name="T2" fmla="*/ 212 w 357"/>
                <a:gd name="T3" fmla="*/ 10 h 371"/>
                <a:gd name="T4" fmla="*/ 23 w 357"/>
                <a:gd name="T5" fmla="*/ 201 h 371"/>
                <a:gd name="T6" fmla="*/ 7 w 357"/>
                <a:gd name="T7" fmla="*/ 257 h 371"/>
                <a:gd name="T8" fmla="*/ 59 w 357"/>
                <a:gd name="T9" fmla="*/ 285 h 371"/>
                <a:gd name="T10" fmla="*/ 74 w 357"/>
                <a:gd name="T11" fmla="*/ 280 h 371"/>
                <a:gd name="T12" fmla="*/ 106 w 357"/>
                <a:gd name="T13" fmla="*/ 299 h 371"/>
                <a:gd name="T14" fmla="*/ 129 w 357"/>
                <a:gd name="T15" fmla="*/ 352 h 371"/>
                <a:gd name="T16" fmla="*/ 151 w 357"/>
                <a:gd name="T17" fmla="*/ 368 h 371"/>
                <a:gd name="T18" fmla="*/ 192 w 357"/>
                <a:gd name="T19" fmla="*/ 353 h 371"/>
                <a:gd name="T20" fmla="*/ 201 w 357"/>
                <a:gd name="T21" fmla="*/ 334 h 371"/>
                <a:gd name="T22" fmla="*/ 181 w 357"/>
                <a:gd name="T23" fmla="*/ 317 h 371"/>
                <a:gd name="T24" fmla="*/ 162 w 357"/>
                <a:gd name="T25" fmla="*/ 274 h 371"/>
                <a:gd name="T26" fmla="*/ 182 w 357"/>
                <a:gd name="T27" fmla="*/ 252 h 371"/>
                <a:gd name="T28" fmla="*/ 331 w 357"/>
                <a:gd name="T29" fmla="*/ 288 h 371"/>
                <a:gd name="T30" fmla="*/ 320 w 357"/>
                <a:gd name="T31" fmla="*/ 129 h 371"/>
                <a:gd name="T32" fmla="*/ 309 w 357"/>
                <a:gd name="T33" fmla="*/ 249 h 371"/>
                <a:gd name="T34" fmla="*/ 240 w 357"/>
                <a:gd name="T35" fmla="*/ 164 h 371"/>
                <a:gd name="T36" fmla="*/ 225 w 357"/>
                <a:gd name="T37" fmla="*/ 52 h 371"/>
                <a:gd name="T38" fmla="*/ 292 w 357"/>
                <a:gd name="T39" fmla="*/ 143 h 371"/>
                <a:gd name="T40" fmla="*/ 309 w 357"/>
                <a:gd name="T41" fmla="*/ 24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7" h="371">
                  <a:moveTo>
                    <a:pt x="320" y="129"/>
                  </a:moveTo>
                  <a:cubicBezTo>
                    <a:pt x="289" y="56"/>
                    <a:pt x="238" y="0"/>
                    <a:pt x="212" y="10"/>
                  </a:cubicBezTo>
                  <a:cubicBezTo>
                    <a:pt x="168" y="28"/>
                    <a:pt x="238" y="113"/>
                    <a:pt x="23" y="201"/>
                  </a:cubicBezTo>
                  <a:cubicBezTo>
                    <a:pt x="4" y="208"/>
                    <a:pt x="0" y="239"/>
                    <a:pt x="7" y="257"/>
                  </a:cubicBezTo>
                  <a:cubicBezTo>
                    <a:pt x="15" y="275"/>
                    <a:pt x="41" y="293"/>
                    <a:pt x="59" y="285"/>
                  </a:cubicBezTo>
                  <a:cubicBezTo>
                    <a:pt x="62" y="284"/>
                    <a:pt x="74" y="280"/>
                    <a:pt x="74" y="280"/>
                  </a:cubicBezTo>
                  <a:cubicBezTo>
                    <a:pt x="87" y="298"/>
                    <a:pt x="101" y="287"/>
                    <a:pt x="106" y="299"/>
                  </a:cubicBezTo>
                  <a:cubicBezTo>
                    <a:pt x="112" y="312"/>
                    <a:pt x="125" y="342"/>
                    <a:pt x="129" y="352"/>
                  </a:cubicBezTo>
                  <a:cubicBezTo>
                    <a:pt x="134" y="362"/>
                    <a:pt x="144" y="371"/>
                    <a:pt x="151" y="368"/>
                  </a:cubicBezTo>
                  <a:cubicBezTo>
                    <a:pt x="158" y="366"/>
                    <a:pt x="182" y="356"/>
                    <a:pt x="192" y="353"/>
                  </a:cubicBezTo>
                  <a:cubicBezTo>
                    <a:pt x="201" y="349"/>
                    <a:pt x="203" y="341"/>
                    <a:pt x="201" y="334"/>
                  </a:cubicBezTo>
                  <a:cubicBezTo>
                    <a:pt x="197" y="327"/>
                    <a:pt x="185" y="325"/>
                    <a:pt x="181" y="317"/>
                  </a:cubicBezTo>
                  <a:cubicBezTo>
                    <a:pt x="178" y="309"/>
                    <a:pt x="166" y="282"/>
                    <a:pt x="162" y="274"/>
                  </a:cubicBezTo>
                  <a:cubicBezTo>
                    <a:pt x="158" y="262"/>
                    <a:pt x="168" y="253"/>
                    <a:pt x="182" y="252"/>
                  </a:cubicBezTo>
                  <a:cubicBezTo>
                    <a:pt x="280" y="241"/>
                    <a:pt x="298" y="302"/>
                    <a:pt x="331" y="288"/>
                  </a:cubicBezTo>
                  <a:cubicBezTo>
                    <a:pt x="357" y="278"/>
                    <a:pt x="352" y="203"/>
                    <a:pt x="320" y="129"/>
                  </a:cubicBezTo>
                  <a:close/>
                  <a:moveTo>
                    <a:pt x="309" y="249"/>
                  </a:moveTo>
                  <a:cubicBezTo>
                    <a:pt x="303" y="251"/>
                    <a:pt x="265" y="221"/>
                    <a:pt x="240" y="164"/>
                  </a:cubicBezTo>
                  <a:cubicBezTo>
                    <a:pt x="216" y="106"/>
                    <a:pt x="219" y="54"/>
                    <a:pt x="225" y="52"/>
                  </a:cubicBezTo>
                  <a:cubicBezTo>
                    <a:pt x="230" y="49"/>
                    <a:pt x="268" y="86"/>
                    <a:pt x="292" y="143"/>
                  </a:cubicBezTo>
                  <a:cubicBezTo>
                    <a:pt x="317" y="201"/>
                    <a:pt x="315" y="247"/>
                    <a:pt x="309" y="249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10"/>
          <p:cNvSpPr>
            <a:spLocks noChangeArrowheads="1"/>
          </p:cNvSpPr>
          <p:nvPr/>
        </p:nvSpPr>
        <p:spPr bwMode="auto">
          <a:xfrm>
            <a:off x="4774573" y="5632549"/>
            <a:ext cx="3014128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、系统筛选批量客户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4" name="Group 16"/>
          <p:cNvGrpSpPr/>
          <p:nvPr/>
        </p:nvGrpSpPr>
        <p:grpSpPr>
          <a:xfrm>
            <a:off x="8623582" y="1435081"/>
            <a:ext cx="652145" cy="652145"/>
            <a:chOff x="4344572" y="1810084"/>
            <a:chExt cx="914400" cy="914400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10"/>
          <p:cNvSpPr>
            <a:spLocks noChangeArrowheads="1"/>
          </p:cNvSpPr>
          <p:nvPr/>
        </p:nvSpPr>
        <p:spPr bwMode="auto">
          <a:xfrm>
            <a:off x="8949655" y="5680583"/>
            <a:ext cx="3010256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、子系统应用客户数据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252055" y="755262"/>
            <a:ext cx="2620538" cy="792089"/>
            <a:chOff x="1235318" y="5190338"/>
            <a:chExt cx="1950931" cy="589693"/>
          </a:xfrm>
        </p:grpSpPr>
        <p:sp>
          <p:nvSpPr>
            <p:cNvPr id="32" name="任意多边形 29"/>
            <p:cNvSpPr/>
            <p:nvPr/>
          </p:nvSpPr>
          <p:spPr>
            <a:xfrm>
              <a:off x="1235318" y="5297366"/>
              <a:ext cx="1706945" cy="395654"/>
            </a:xfrm>
            <a:custGeom>
              <a:avLst/>
              <a:gdLst>
                <a:gd name="connsiteX0" fmla="*/ 197827 w 1706945"/>
                <a:gd name="connsiteY0" fmla="*/ 0 h 395654"/>
                <a:gd name="connsiteX1" fmla="*/ 1493658 w 1706945"/>
                <a:gd name="connsiteY1" fmla="*/ 0 h 395654"/>
                <a:gd name="connsiteX2" fmla="*/ 1490432 w 1706945"/>
                <a:gd name="connsiteY2" fmla="*/ 4784 h 395654"/>
                <a:gd name="connsiteX3" fmla="*/ 1468322 w 1706945"/>
                <a:gd name="connsiteY3" fmla="*/ 114300 h 395654"/>
                <a:gd name="connsiteX4" fmla="*/ 1692973 w 1706945"/>
                <a:gd name="connsiteY4" fmla="*/ 389938 h 395654"/>
                <a:gd name="connsiteX5" fmla="*/ 1706945 w 1706945"/>
                <a:gd name="connsiteY5" fmla="*/ 391347 h 395654"/>
                <a:gd name="connsiteX6" fmla="*/ 1706015 w 1706945"/>
                <a:gd name="connsiteY6" fmla="*/ 391635 h 395654"/>
                <a:gd name="connsiteX7" fmla="*/ 1666146 w 1706945"/>
                <a:gd name="connsiteY7" fmla="*/ 395654 h 395654"/>
                <a:gd name="connsiteX8" fmla="*/ 197827 w 1706945"/>
                <a:gd name="connsiteY8" fmla="*/ 395654 h 395654"/>
                <a:gd name="connsiteX9" fmla="*/ 0 w 1706945"/>
                <a:gd name="connsiteY9" fmla="*/ 197827 h 395654"/>
                <a:gd name="connsiteX10" fmla="*/ 197827 w 1706945"/>
                <a:gd name="connsiteY10" fmla="*/ 0 h 39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45" h="395654">
                  <a:moveTo>
                    <a:pt x="197827" y="0"/>
                  </a:moveTo>
                  <a:lnTo>
                    <a:pt x="1493658" y="0"/>
                  </a:lnTo>
                  <a:lnTo>
                    <a:pt x="1490432" y="4784"/>
                  </a:lnTo>
                  <a:cubicBezTo>
                    <a:pt x="1476195" y="38445"/>
                    <a:pt x="1468322" y="75453"/>
                    <a:pt x="1468322" y="114300"/>
                  </a:cubicBezTo>
                  <a:cubicBezTo>
                    <a:pt x="1468322" y="250265"/>
                    <a:pt x="1564765" y="363703"/>
                    <a:pt x="1692973" y="389938"/>
                  </a:cubicBezTo>
                  <a:lnTo>
                    <a:pt x="1706945" y="391347"/>
                  </a:lnTo>
                  <a:lnTo>
                    <a:pt x="1706015" y="391635"/>
                  </a:lnTo>
                  <a:cubicBezTo>
                    <a:pt x="1693137" y="394270"/>
                    <a:pt x="1679803" y="395654"/>
                    <a:pt x="1666146" y="395654"/>
                  </a:cubicBezTo>
                  <a:lnTo>
                    <a:pt x="197827" y="395654"/>
                  </a:lnTo>
                  <a:cubicBezTo>
                    <a:pt x="88570" y="395654"/>
                    <a:pt x="0" y="307084"/>
                    <a:pt x="0" y="197827"/>
                  </a:cubicBezTo>
                  <a:cubicBezTo>
                    <a:pt x="0" y="88570"/>
                    <a:pt x="88570" y="0"/>
                    <a:pt x="197827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>
              <a:normAutofit/>
              <a:scene3d>
                <a:camera prst="orthographicFront"/>
                <a:lightRig rig="threePt" dir="t"/>
              </a:scene3d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数据应用</a:t>
              </a:r>
              <a:endPara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42949" y="5190338"/>
              <a:ext cx="643300" cy="58969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EFFFF"/>
                  </a:solidFill>
                </a:rPr>
                <a:t>第</a:t>
              </a:r>
              <a:r>
                <a:rPr lang="en-US" altLang="zh-CN" sz="1200" dirty="0">
                  <a:solidFill>
                    <a:srgbClr val="FEFFFF"/>
                  </a:solidFill>
                </a:rPr>
                <a:t>6</a:t>
              </a:r>
              <a:r>
                <a:rPr lang="zh-CN" altLang="en-US" sz="1200" dirty="0">
                  <a:solidFill>
                    <a:srgbClr val="FEFFFF"/>
                  </a:solidFill>
                </a:rPr>
                <a:t>层</a:t>
              </a:r>
              <a:endParaRPr lang="zh-CN" altLang="en-US" sz="1200" dirty="0">
                <a:solidFill>
                  <a:srgbClr val="FEFFFF"/>
                </a:solidFill>
              </a:endParaRPr>
            </a:p>
          </p:txBody>
        </p:sp>
      </p:grpSp>
      <p:sp>
        <p:nvSpPr>
          <p:cNvPr id="34" name="矩形 10"/>
          <p:cNvSpPr>
            <a:spLocks noChangeArrowheads="1"/>
          </p:cNvSpPr>
          <p:nvPr/>
        </p:nvSpPr>
        <p:spPr bwMode="auto">
          <a:xfrm>
            <a:off x="748492" y="5680584"/>
            <a:ext cx="3014127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、选取客户标签或模型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 animBg="1" autoUpdateAnimBg="0"/>
      <p:bldP spid="24588" grpId="0" animBg="1" autoUpdateAnimBg="0"/>
      <p:bldP spid="15" grpId="0"/>
      <p:bldP spid="23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984619" y="2836596"/>
            <a:ext cx="24085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  客户查询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795115" y="2698597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1545" y="4350196"/>
            <a:ext cx="1269558" cy="346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824095" y="2661804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005899" y="2893751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93" y="4341182"/>
            <a:ext cx="6448057" cy="27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查找客户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799" y="808013"/>
            <a:ext cx="9752623" cy="5870301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/>
        </p:nvGraphicFramePr>
        <p:xfrm>
          <a:off x="7509495" y="1168053"/>
          <a:ext cx="5654402" cy="537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3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客户信息快照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6" y="839298"/>
            <a:ext cx="11951773" cy="6010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91" y="2316744"/>
            <a:ext cx="7519198" cy="37004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aphicFrame>
        <p:nvGraphicFramePr>
          <p:cNvPr id="5" name="图示 4"/>
          <p:cNvGraphicFramePr/>
          <p:nvPr/>
        </p:nvGraphicFramePr>
        <p:xfrm>
          <a:off x="250772" y="4696445"/>
          <a:ext cx="12357206" cy="26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客户画像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736005"/>
            <a:ext cx="11427054" cy="6336704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/>
        </p:nvGraphicFramePr>
        <p:xfrm>
          <a:off x="8805639" y="1680"/>
          <a:ext cx="3600400" cy="802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12" y="3466314"/>
            <a:ext cx="4725059" cy="3462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6213351" y="2680221"/>
            <a:ext cx="2378075" cy="1300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l"/>
            <a:r>
              <a:rPr lang="zh-CN" altLang="en-US" sz="506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客户档案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修改基础资料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808013"/>
            <a:ext cx="11067014" cy="622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推荐业务办理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75" y="808013"/>
            <a:ext cx="11305256" cy="5986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存款画像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808013"/>
            <a:ext cx="11355046" cy="6055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贷款画像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已办贷款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823162"/>
            <a:ext cx="11355046" cy="6123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贷款画像 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办理中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736006"/>
            <a:ext cx="11283038" cy="612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贷款画像 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现场推荐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808013"/>
            <a:ext cx="11427054" cy="6048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推荐理财或产品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736005"/>
            <a:ext cx="11427054" cy="6027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客户积分画像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1" y="817707"/>
            <a:ext cx="11571070" cy="613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拓展信息</a:t>
            </a:r>
            <a:endParaRPr lang="en-US" altLang="zh-CN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487" y="880021"/>
            <a:ext cx="10391775" cy="509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7" y="771551"/>
            <a:ext cx="11427054" cy="6229150"/>
          </a:xfrm>
          <a:prstGeom prst="rect">
            <a:avLst/>
          </a:prstGeom>
        </p:spPr>
      </p:pic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快速批量查询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客户档案维护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7" y="805462"/>
            <a:ext cx="11305256" cy="583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快速批量查询演示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屏幕录制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84759" y="808013"/>
            <a:ext cx="11156262" cy="6278416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/>
        </p:nvGraphicFramePr>
        <p:xfrm>
          <a:off x="2108895" y="825330"/>
          <a:ext cx="5467807" cy="4753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Graphic spid="8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客户业务提醒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362" y="808013"/>
            <a:ext cx="11630025" cy="6070624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/>
        </p:nvGraphicFramePr>
        <p:xfrm>
          <a:off x="3189015" y="3040261"/>
          <a:ext cx="7776864" cy="403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36319" y="2422965"/>
            <a:ext cx="217106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第四部分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客户营销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230791" y="2284966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67221" y="3936565"/>
            <a:ext cx="1269558" cy="346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04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59771" y="2248173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5441575" y="2480120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3554" name="Picture 2" descr="https://ss3.bdstatic.com/70cFv8Sh_Q1YnxGkpoWK1HF6hhy/it/u=998217509,2897464984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3725181"/>
            <a:ext cx="481965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795406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582248"/>
            <a:ext cx="1089862" cy="10881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770589"/>
            <a:ext cx="711506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440491"/>
            <a:ext cx="709832" cy="71150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4873004"/>
            <a:ext cx="711506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2700000" scaled="1"/>
            <a:tileRect/>
          </a:gradFill>
          <a:ln w="31750">
            <a:gradFill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2700000" scaled="0"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  <a:sym typeface="Arial" panose="020B0604020202020204" pitchFamily="34" charset="0"/>
              </a:rPr>
              <a:t>02</a:t>
            </a:r>
            <a:endParaRPr lang="zh-CN" altLang="en-US" b="1" dirty="0">
              <a:solidFill>
                <a:schemeClr val="accent3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795406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582248"/>
            <a:ext cx="1088186" cy="108818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770589"/>
            <a:ext cx="709832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440491"/>
            <a:ext cx="711506" cy="711506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+mn-lt"/>
                <a:ea typeface="+mn-ea"/>
                <a:sym typeface="Arial" panose="020B0604020202020204" pitchFamily="34" charset="0"/>
              </a:rPr>
              <a:t>03</a:t>
            </a:r>
            <a:endParaRPr lang="zh-CN" altLang="en-US" b="1" dirty="0">
              <a:solidFill>
                <a:schemeClr val="accent2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4873004"/>
            <a:ext cx="709832" cy="711507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2000"/>
                </a:schemeClr>
              </a:gs>
              <a:gs pos="13000">
                <a:srgbClr val="000000">
                  <a:tint val="0"/>
                </a:srgbClr>
              </a:gs>
            </a:gsLst>
            <a:lin ang="8100000" scaled="1"/>
            <a:tileRect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8000"/>
                  </a:schemeClr>
                </a:gs>
              </a:gsLst>
              <a:lin ang="8100000" scaled="1"/>
              <a:tileRect/>
            </a:gradFill>
          </a:ln>
          <a:effectLst>
            <a:outerShdw blurRad="3048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4"/>
                </a:solidFill>
                <a:latin typeface="+mn-lt"/>
                <a:ea typeface="+mn-ea"/>
                <a:sym typeface="Arial" panose="020B0604020202020204" pitchFamily="34" charset="0"/>
              </a:rPr>
              <a:t>04</a:t>
            </a:r>
            <a:endParaRPr lang="zh-CN" altLang="en-US" b="1" dirty="0">
              <a:solidFill>
                <a:schemeClr val="accent4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5212906" y="3175433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5196165" y="2736811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3632120" y="5819120"/>
            <a:ext cx="246221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营销活动执行</a:t>
            </a:r>
            <a:endParaRPr lang="zh-CN" altLang="en-US" sz="32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498391" y="5819119"/>
            <a:ext cx="246221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营销活动评价</a:t>
            </a:r>
            <a:endParaRPr lang="zh-CN" altLang="en-US" sz="32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2351271" y="1656761"/>
            <a:ext cx="246221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营销活动制定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7376940" y="1657434"/>
            <a:ext cx="246221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营销活动结果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客户营销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7" grpId="0"/>
      <p:bldP spid="19" grpId="0"/>
      <p:bldP spid="21" grpId="0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2382682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940926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5159641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321"/>
          <p:cNvSpPr/>
          <p:nvPr/>
        </p:nvSpPr>
        <p:spPr>
          <a:xfrm flipV="1">
            <a:off x="7378358" y="2133881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322"/>
          <p:cNvSpPr/>
          <p:nvPr/>
        </p:nvSpPr>
        <p:spPr>
          <a:xfrm flipH="1">
            <a:off x="3220380" y="454088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>
            <a:off x="5439095" y="454088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324"/>
          <p:cNvSpPr/>
          <p:nvPr/>
        </p:nvSpPr>
        <p:spPr>
          <a:xfrm flipH="1">
            <a:off x="7657810" y="4540883"/>
            <a:ext cx="13810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9596290" y="2133881"/>
            <a:ext cx="1696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11291963" y="2144438"/>
            <a:ext cx="0" cy="2402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9876527" y="4540883"/>
            <a:ext cx="14156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4601396" y="1854933"/>
            <a:ext cx="559901" cy="559901"/>
            <a:chOff x="0" y="0"/>
            <a:chExt cx="1243364" cy="1243364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9" y="384509"/>
              <a:ext cx="335923" cy="474347"/>
              <a:chOff x="1" y="0"/>
              <a:chExt cx="335921" cy="474345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1" y="42435"/>
                <a:ext cx="335921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820112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341"/>
          <p:cNvGrpSpPr/>
          <p:nvPr/>
        </p:nvGrpSpPr>
        <p:grpSpPr>
          <a:xfrm>
            <a:off x="9038828" y="1854933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chemeClr val="accent4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1344"/>
          <p:cNvGrpSpPr/>
          <p:nvPr/>
        </p:nvGrpSpPr>
        <p:grpSpPr>
          <a:xfrm>
            <a:off x="9038828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chemeClr val="accent5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6820112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accent6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50"/>
          <p:cNvGrpSpPr/>
          <p:nvPr/>
        </p:nvGrpSpPr>
        <p:grpSpPr>
          <a:xfrm>
            <a:off x="4601397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382682" y="4260686"/>
            <a:ext cx="559901" cy="559901"/>
            <a:chOff x="0" y="0"/>
            <a:chExt cx="1243363" cy="1243363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6" name="Text Placeholder 4"/>
          <p:cNvSpPr txBox="1"/>
          <p:nvPr/>
        </p:nvSpPr>
        <p:spPr>
          <a:xfrm>
            <a:off x="2063017" y="2665459"/>
            <a:ext cx="1273649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制定营销活动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/>
          <p:nvPr/>
        </p:nvSpPr>
        <p:spPr>
          <a:xfrm>
            <a:off x="4236200" y="2662801"/>
            <a:ext cx="1440571" cy="2585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选定参与客户模型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/>
          <p:nvPr/>
        </p:nvSpPr>
        <p:spPr>
          <a:xfrm>
            <a:off x="6209799" y="2681263"/>
            <a:ext cx="2091782" cy="2585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选定参与活动的员工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Placeholder 4"/>
          <p:cNvSpPr txBox="1"/>
          <p:nvPr/>
        </p:nvSpPr>
        <p:spPr>
          <a:xfrm>
            <a:off x="8517606" y="26812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设定活动的时间与内容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 Placeholder 4"/>
          <p:cNvSpPr txBox="1"/>
          <p:nvPr/>
        </p:nvSpPr>
        <p:spPr>
          <a:xfrm>
            <a:off x="1892871" y="4995949"/>
            <a:ext cx="1598119" cy="4947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定期生成营销结果评价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 Placeholder 4"/>
          <p:cNvSpPr txBox="1"/>
          <p:nvPr/>
        </p:nvSpPr>
        <p:spPr>
          <a:xfrm>
            <a:off x="4462872" y="5167900"/>
            <a:ext cx="1080531" cy="4947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营销活动结果记录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 Placeholder 4"/>
          <p:cNvSpPr txBox="1"/>
          <p:nvPr/>
        </p:nvSpPr>
        <p:spPr>
          <a:xfrm>
            <a:off x="6471576" y="5167900"/>
            <a:ext cx="1598118" cy="4947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营销活动执行过程记录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 Placeholder 4"/>
          <p:cNvSpPr txBox="1"/>
          <p:nvPr/>
        </p:nvSpPr>
        <p:spPr>
          <a:xfrm>
            <a:off x="8644517" y="5146386"/>
            <a:ext cx="1800200" cy="2585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营销活动纳入员工日程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标题 1"/>
          <p:cNvSpPr txBox="1"/>
          <p:nvPr/>
        </p:nvSpPr>
        <p:spPr>
          <a:xfrm>
            <a:off x="906977" y="267494"/>
            <a:ext cx="4802318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营销活动流程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9847688" y="3086712"/>
            <a:ext cx="2834512" cy="9991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营销活动全过程跟踪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6" grpId="0" build="p"/>
      <p:bldP spid="48" grpId="0" build="p"/>
      <p:bldP spid="50" grpId="0" build="p"/>
      <p:bldP spid="52" grpId="0" build="p"/>
      <p:bldP spid="54" grpId="0" build="p"/>
      <p:bldP spid="56" grpId="0" build="p"/>
      <p:bldP spid="58" grpId="0" build="p"/>
      <p:bldP spid="60" grpId="0" build="p"/>
      <p:bldP spid="61" grpId="0"/>
      <p:bldP spid="6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电话营销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6" y="827757"/>
            <a:ext cx="11355047" cy="6137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4"/>
          <p:cNvSpPr/>
          <p:nvPr/>
        </p:nvSpPr>
        <p:spPr>
          <a:xfrm flipV="1">
            <a:off x="2078" y="3845226"/>
            <a:ext cx="4459877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86873" y="3297573"/>
            <a:ext cx="1883484" cy="1882041"/>
            <a:chOff x="3225639" y="4543565"/>
            <a:chExt cx="1735762" cy="17343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" name="椭圆 5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0800000" flipV="1">
              <a:off x="3450403" y="4786206"/>
              <a:ext cx="1284515" cy="128451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81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+mn-lt"/>
                  <a:ea typeface="+mn-ea"/>
                  <a:sym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14"/>
          <p:cNvSpPr/>
          <p:nvPr/>
        </p:nvSpPr>
        <p:spPr>
          <a:xfrm>
            <a:off x="2079" y="3271869"/>
            <a:ext cx="7594539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4875" y="1659421"/>
            <a:ext cx="1883484" cy="1883593"/>
            <a:chOff x="6131016" y="674750"/>
            <a:chExt cx="1735762" cy="1735763"/>
          </a:xfrm>
        </p:grpSpPr>
        <p:sp>
          <p:nvSpPr>
            <p:cNvPr id="10" name="椭圆 9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355777" y="899818"/>
              <a:ext cx="1284515" cy="128451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+mn-lt"/>
                  <a:ea typeface="+mn-ea"/>
                  <a:sym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chemeClr val="accent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4"/>
          <p:cNvSpPr/>
          <p:nvPr/>
        </p:nvSpPr>
        <p:spPr>
          <a:xfrm flipV="1">
            <a:off x="6616019" y="3845226"/>
            <a:ext cx="6242026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4277" y="3846775"/>
            <a:ext cx="1883484" cy="1882041"/>
            <a:chOff x="5227326" y="4543565"/>
            <a:chExt cx="1735762" cy="1734334"/>
          </a:xfrm>
        </p:grpSpPr>
        <p:sp>
          <p:nvSpPr>
            <p:cNvPr id="14" name="椭圆 13"/>
            <p:cNvSpPr/>
            <p:nvPr/>
          </p:nvSpPr>
          <p:spPr>
            <a:xfrm flipV="1">
              <a:off x="5227326" y="4543565"/>
              <a:ext cx="1735762" cy="1734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2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 flipV="1">
              <a:off x="5460803" y="4768779"/>
              <a:ext cx="1284516" cy="128451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54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  <a:latin typeface="+mn-lt"/>
                  <a:ea typeface="+mn-ea"/>
                  <a:sym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chemeClr val="accent2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06545" y="2200275"/>
            <a:ext cx="261747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客户线下面对面回访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8724" y="1589667"/>
            <a:ext cx="1231106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客户现场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4052" y="5572629"/>
            <a:ext cx="2928202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客户电话或短信沟通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8527" y="5020763"/>
            <a:ext cx="1538883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电话及短信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96235" y="5266713"/>
            <a:ext cx="3201834" cy="404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微信、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、微博互动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86631" y="4733195"/>
            <a:ext cx="1231106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网络营销</a:t>
            </a:r>
            <a:endParaRPr lang="zh-CN" alt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/>
              <a:t>营销方式</a:t>
            </a:r>
            <a:endParaRPr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49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49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49"/>
                            </p:stCondLst>
                            <p:childTnLst>
                              <p:par>
                                <p:cTn id="3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0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营销结果分析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7" y="1059582"/>
            <a:ext cx="11283038" cy="56974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527" y="3040261"/>
            <a:ext cx="4866667" cy="4118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3351" y="2680221"/>
            <a:ext cx="2190750" cy="1300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第五方面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/>
            <a:r>
              <a:rPr lang="zh-CN" altLang="en-US" sz="506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客户积分</a:t>
            </a:r>
            <a:endParaRPr lang="en-US" altLang="zh-CN" sz="506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05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05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130456" y="2707996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5891808" y="2093910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9629073" y="2770712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5" y="3112084"/>
            <a:ext cx="626459" cy="626459"/>
            <a:chOff x="1316880" y="4254549"/>
            <a:chExt cx="684000" cy="684000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5" name="Oval 124"/>
            <p:cNvSpPr/>
            <p:nvPr/>
          </p:nvSpPr>
          <p:spPr>
            <a:xfrm>
              <a:off x="1316880" y="4254549"/>
              <a:ext cx="684000" cy="68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solidFill>
              <a:schemeClr val="accent1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038369" y="2464197"/>
            <a:ext cx="626459" cy="626459"/>
            <a:chOff x="3401741" y="4254550"/>
            <a:chExt cx="684000" cy="684000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813751" y="3112084"/>
            <a:ext cx="626459" cy="626459"/>
            <a:chOff x="6006611" y="4240036"/>
            <a:chExt cx="684000" cy="684000"/>
          </a:xfrm>
          <a:effectLst>
            <a:outerShdw blurRad="2540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accent3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801415" y="4753939"/>
            <a:ext cx="1613740" cy="40241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积分规则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801415" y="5407233"/>
            <a:ext cx="2049066" cy="3236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制定积分规则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5626920" y="1168053"/>
            <a:ext cx="1613740" cy="40241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积分计算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5626920" y="1696803"/>
            <a:ext cx="3394743" cy="32367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根据积分规则，计算客户积分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9365314" y="4816655"/>
            <a:ext cx="161374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积分兑换</a:t>
            </a:r>
            <a:endParaRPr lang="en-US" sz="24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9365314" y="5407233"/>
            <a:ext cx="2968717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积分上传外网，在商家完成积分兑换。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客户积分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Picture 6" descr="https://timgsa.baidu.com/timg?image&amp;quality=80&amp;size=b9999_10000&amp;sec=1560867948779&amp;di=fa194fda824384ced28a6c7c278ebf02&amp;imgtype=0&amp;src=http%3A%2F%2Fimg.aso.aizhan.com%2Ficon%2F42%2Ff2%2Fb9%2F42f2b96fe14362ba813cb61e3f39447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7" y="919292"/>
            <a:ext cx="1164894" cy="116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22" grpId="0"/>
      <p:bldP spid="23" grpId="0"/>
      <p:bldP spid="24" grpId="0"/>
      <p:bldP spid="25" grpId="0"/>
      <p:bldP spid="26" grpId="0"/>
      <p:bldP spid="27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设计理念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98037" y="1448253"/>
            <a:ext cx="3159597" cy="2851539"/>
            <a:chOff x="2302" y="2621"/>
            <a:chExt cx="4718" cy="4258"/>
          </a:xfrm>
        </p:grpSpPr>
        <p:graphicFrame>
          <p:nvGraphicFramePr>
            <p:cNvPr id="6" name="图表 5"/>
            <p:cNvGraphicFramePr/>
            <p:nvPr/>
          </p:nvGraphicFramePr>
          <p:xfrm>
            <a:off x="2302" y="2621"/>
            <a:ext cx="4719" cy="42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7" name="Group 8"/>
            <p:cNvGrpSpPr>
              <a:grpSpLocks noChangeAspect="1"/>
            </p:cNvGrpSpPr>
            <p:nvPr/>
          </p:nvGrpSpPr>
          <p:grpSpPr bwMode="auto">
            <a:xfrm>
              <a:off x="4015" y="4042"/>
              <a:ext cx="1292" cy="1417"/>
              <a:chOff x="3437" y="2282"/>
              <a:chExt cx="679" cy="744"/>
            </a:xfrm>
            <a:solidFill>
              <a:srgbClr val="03A9F3"/>
            </a:solidFill>
          </p:grpSpPr>
          <p:sp>
            <p:nvSpPr>
              <p:cNvPr id="8" name="Freeform 9"/>
              <p:cNvSpPr/>
              <p:nvPr/>
            </p:nvSpPr>
            <p:spPr bwMode="auto">
              <a:xfrm>
                <a:off x="3595" y="2282"/>
                <a:ext cx="364" cy="379"/>
              </a:xfrm>
              <a:custGeom>
                <a:avLst/>
                <a:gdLst>
                  <a:gd name="T0" fmla="*/ 50 w 152"/>
                  <a:gd name="T1" fmla="*/ 147 h 159"/>
                  <a:gd name="T2" fmla="*/ 39 w 152"/>
                  <a:gd name="T3" fmla="*/ 147 h 159"/>
                  <a:gd name="T4" fmla="*/ 76 w 152"/>
                  <a:gd name="T5" fmla="*/ 159 h 159"/>
                  <a:gd name="T6" fmla="*/ 114 w 152"/>
                  <a:gd name="T7" fmla="*/ 147 h 159"/>
                  <a:gd name="T8" fmla="*/ 103 w 152"/>
                  <a:gd name="T9" fmla="*/ 147 h 159"/>
                  <a:gd name="T10" fmla="*/ 152 w 152"/>
                  <a:gd name="T11" fmla="*/ 76 h 159"/>
                  <a:gd name="T12" fmla="*/ 76 w 152"/>
                  <a:gd name="T13" fmla="*/ 0 h 159"/>
                  <a:gd name="T14" fmla="*/ 0 w 152"/>
                  <a:gd name="T15" fmla="*/ 76 h 159"/>
                  <a:gd name="T16" fmla="*/ 50 w 152"/>
                  <a:gd name="T1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59">
                    <a:moveTo>
                      <a:pt x="50" y="147"/>
                    </a:moveTo>
                    <a:cubicBezTo>
                      <a:pt x="39" y="147"/>
                      <a:pt x="39" y="147"/>
                      <a:pt x="39" y="147"/>
                    </a:cubicBezTo>
                    <a:cubicBezTo>
                      <a:pt x="39" y="152"/>
                      <a:pt x="53" y="159"/>
                      <a:pt x="76" y="159"/>
                    </a:cubicBezTo>
                    <a:cubicBezTo>
                      <a:pt x="99" y="159"/>
                      <a:pt x="113" y="152"/>
                      <a:pt x="114" y="147"/>
                    </a:cubicBezTo>
                    <a:cubicBezTo>
                      <a:pt x="103" y="147"/>
                      <a:pt x="103" y="147"/>
                      <a:pt x="103" y="147"/>
                    </a:cubicBezTo>
                    <a:cubicBezTo>
                      <a:pt x="131" y="136"/>
                      <a:pt x="152" y="10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08"/>
                      <a:pt x="21" y="136"/>
                      <a:pt x="5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10"/>
              <p:cNvSpPr/>
              <p:nvPr/>
            </p:nvSpPr>
            <p:spPr bwMode="auto">
              <a:xfrm>
                <a:off x="3437" y="2633"/>
                <a:ext cx="679" cy="393"/>
              </a:xfrm>
              <a:custGeom>
                <a:avLst/>
                <a:gdLst>
                  <a:gd name="T0" fmla="*/ 222 w 284"/>
                  <a:gd name="T1" fmla="*/ 0 h 165"/>
                  <a:gd name="T2" fmla="*/ 188 w 284"/>
                  <a:gd name="T3" fmla="*/ 0 h 165"/>
                  <a:gd name="T4" fmla="*/ 154 w 284"/>
                  <a:gd name="T5" fmla="*/ 19 h 165"/>
                  <a:gd name="T6" fmla="*/ 154 w 284"/>
                  <a:gd name="T7" fmla="*/ 134 h 165"/>
                  <a:gd name="T8" fmla="*/ 143 w 284"/>
                  <a:gd name="T9" fmla="*/ 146 h 165"/>
                  <a:gd name="T10" fmla="*/ 131 w 284"/>
                  <a:gd name="T11" fmla="*/ 134 h 165"/>
                  <a:gd name="T12" fmla="*/ 131 w 284"/>
                  <a:gd name="T13" fmla="*/ 19 h 165"/>
                  <a:gd name="T14" fmla="*/ 97 w 284"/>
                  <a:gd name="T15" fmla="*/ 0 h 165"/>
                  <a:gd name="T16" fmla="*/ 63 w 284"/>
                  <a:gd name="T17" fmla="*/ 0 h 165"/>
                  <a:gd name="T18" fmla="*/ 0 w 284"/>
                  <a:gd name="T19" fmla="*/ 86 h 165"/>
                  <a:gd name="T20" fmla="*/ 0 w 284"/>
                  <a:gd name="T21" fmla="*/ 165 h 165"/>
                  <a:gd name="T22" fmla="*/ 284 w 284"/>
                  <a:gd name="T23" fmla="*/ 165 h 165"/>
                  <a:gd name="T24" fmla="*/ 284 w 284"/>
                  <a:gd name="T25" fmla="*/ 86 h 165"/>
                  <a:gd name="T26" fmla="*/ 222 w 284"/>
                  <a:gd name="T2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165">
                    <a:moveTo>
                      <a:pt x="222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10"/>
                      <a:pt x="172" y="17"/>
                      <a:pt x="154" y="19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4" y="140"/>
                      <a:pt x="149" y="146"/>
                      <a:pt x="143" y="146"/>
                    </a:cubicBezTo>
                    <a:cubicBezTo>
                      <a:pt x="136" y="146"/>
                      <a:pt x="131" y="140"/>
                      <a:pt x="131" y="134"/>
                    </a:cubicBezTo>
                    <a:cubicBezTo>
                      <a:pt x="131" y="19"/>
                      <a:pt x="131" y="19"/>
                      <a:pt x="131" y="19"/>
                    </a:cubicBezTo>
                    <a:cubicBezTo>
                      <a:pt x="113" y="17"/>
                      <a:pt x="97" y="11"/>
                      <a:pt x="97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39"/>
                      <a:pt x="0" y="86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4" y="39"/>
                      <a:pt x="256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1" name="图表 10"/>
          <p:cNvGraphicFramePr/>
          <p:nvPr/>
        </p:nvGraphicFramePr>
        <p:xfrm>
          <a:off x="7820321" y="1446914"/>
          <a:ext cx="3160266" cy="2852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2900369" y="5201406"/>
            <a:ext cx="8209526" cy="287131"/>
            <a:chOff x="2000286" y="5331664"/>
            <a:chExt cx="8888686" cy="363010"/>
          </a:xfrm>
        </p:grpSpPr>
        <p:grpSp>
          <p:nvGrpSpPr>
            <p:cNvPr id="13" name="组合 12"/>
            <p:cNvGrpSpPr/>
            <p:nvPr/>
          </p:nvGrpSpPr>
          <p:grpSpPr>
            <a:xfrm>
              <a:off x="7614438" y="5331665"/>
              <a:ext cx="3274534" cy="363009"/>
              <a:chOff x="5755051" y="4833372"/>
              <a:chExt cx="3274534" cy="363009"/>
            </a:xfrm>
          </p:grpSpPr>
          <p:sp>
            <p:nvSpPr>
              <p:cNvPr id="17" name="圆角矩形 87"/>
              <p:cNvSpPr/>
              <p:nvPr/>
            </p:nvSpPr>
            <p:spPr>
              <a:xfrm>
                <a:off x="5755051" y="4880792"/>
                <a:ext cx="265434" cy="26543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文本框 99"/>
              <p:cNvSpPr txBox="1"/>
              <p:nvPr/>
            </p:nvSpPr>
            <p:spPr>
              <a:xfrm>
                <a:off x="6211495" y="4833372"/>
                <a:ext cx="2818090" cy="3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差异化、量身定制金融产品推荐</a:t>
                </a:r>
                <a:endParaRPr lang="zh-CN" altLang="en-US" sz="1265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286" y="5331664"/>
              <a:ext cx="1652904" cy="363009"/>
              <a:chOff x="1986632" y="4833371"/>
              <a:chExt cx="1652904" cy="363009"/>
            </a:xfrm>
          </p:grpSpPr>
          <p:sp>
            <p:nvSpPr>
              <p:cNvPr id="15" name="圆角矩形 85"/>
              <p:cNvSpPr/>
              <p:nvPr/>
            </p:nvSpPr>
            <p:spPr>
              <a:xfrm>
                <a:off x="1986632" y="4880791"/>
                <a:ext cx="265433" cy="26543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文本框 97"/>
              <p:cNvSpPr txBox="1"/>
              <p:nvPr/>
            </p:nvSpPr>
            <p:spPr>
              <a:xfrm>
                <a:off x="2252065" y="4833371"/>
                <a:ext cx="1387471" cy="3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全面认知客户</a:t>
                </a:r>
                <a:endParaRPr lang="zh-CN" altLang="en-US" sz="1265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0" name="TextBox 5"/>
          <p:cNvSpPr txBox="1"/>
          <p:nvPr/>
        </p:nvSpPr>
        <p:spPr>
          <a:xfrm>
            <a:off x="1998037" y="5566780"/>
            <a:ext cx="944461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以客户为中心、提升客户体验、挖掘客户价值、全配置化开发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在实现客户价值最大化的同时实现企业自身的价值最大化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以客户为中心涉及企业的战略、人员架构、产品体系、业务流程以及信息技术的全面支持。</a:t>
            </a:r>
            <a:endParaRPr lang="zh-CN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71804" y="4480421"/>
            <a:ext cx="3185487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rgbClr val="0068B6"/>
                </a:solidFill>
              </a:rPr>
              <a:t>客户信息是企业最重要的资源</a:t>
            </a:r>
            <a:endParaRPr dirty="0">
              <a:solidFill>
                <a:srgbClr val="0068B6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62172" y="4481758"/>
            <a:ext cx="2031325" cy="45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rgbClr val="0068B6"/>
                </a:solidFill>
              </a:rPr>
              <a:t>一对一的服务客户</a:t>
            </a:r>
            <a:endParaRPr dirty="0">
              <a:solidFill>
                <a:srgbClr val="0068B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积分规则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296" name="Picture 8" descr="https://ss1.bdstatic.com/70cFvXSh_Q1YnxGkpoWK1HF6hhy/it/u=3234709399,1149302998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56" y="2032149"/>
            <a:ext cx="4330399" cy="40096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/>
          <p:cNvGraphicFramePr/>
          <p:nvPr/>
        </p:nvGraphicFramePr>
        <p:xfrm>
          <a:off x="4701183" y="1046857"/>
          <a:ext cx="6480720" cy="548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timgsa.baidu.com/timg?image&amp;quality=80&amp;size=b9999_10000&amp;sec=1560868493065&amp;di=79cca191e386f60c599c8d3f4d919c80&amp;imgtype=0&amp;src=http%3A%2F%2Fpic.58pic.com%2F58pic%2F17%2F53%2F39%2F98P58PICh5a_102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79" y="952029"/>
            <a:ext cx="10978592" cy="2967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积分兑换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316807" y="3184277"/>
          <a:ext cx="10873208" cy="49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timgsa.baidu.com/timg?image&amp;quality=80&amp;size=b9999_10000&amp;sec=1560869037273&amp;di=753bf58ccd63245ca489d59145d4fd62&amp;imgtype=0&amp;src=http%3A%2F%2Fmmbiz.qpic.cn%2Fmmbiz_jpg%2FIYmibOvfsjoDfia99qj4T3qJX9N0HaTUgOHn2kTNaeichF2JVYhfe92HkibFA5UJZicrUwkBmYbDcbkxR8CZicwjNebA%2F640%3Fwx_fmt%3Djpe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7" y="1240061"/>
            <a:ext cx="302133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/>
          <p:cNvGraphicFramePr/>
          <p:nvPr/>
        </p:nvGraphicFramePr>
        <p:xfrm>
          <a:off x="1172791" y="1168053"/>
          <a:ext cx="8208912" cy="5305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积分查询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290" name="Picture 2" descr="https://timgsa.baidu.com/timg?image&amp;quality=80&amp;size=b9999_10000&amp;sec=1560868004203&amp;di=074a9fc76a65b16e194496804e610120&amp;imgtype=0&amp;src=http%3A%2F%2Ftu.ossfiles.cn%3A9186%2Fgroup1%2FM00%2F41%2F5E%2FrBgIBlzBJP3330cdAAEUxnfH6aU12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75" y="3760341"/>
            <a:ext cx="4776064" cy="30963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76" y="1212494"/>
            <a:ext cx="11355047" cy="5541499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2972991" y="3032397"/>
          <a:ext cx="7742634" cy="372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积分报表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3575" y="1635125"/>
            <a:ext cx="4799330" cy="520636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398266" y="4466671"/>
            <a:ext cx="3149742" cy="258516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561" name="组合 38"/>
          <p:cNvGrpSpPr/>
          <p:nvPr/>
        </p:nvGrpSpPr>
        <p:grpSpPr bwMode="auto">
          <a:xfrm>
            <a:off x="6014148" y="1312069"/>
            <a:ext cx="992815" cy="992816"/>
            <a:chOff x="0" y="0"/>
            <a:chExt cx="941070" cy="941070"/>
          </a:xfrm>
          <a:solidFill>
            <a:schemeClr val="accent1"/>
          </a:solidFill>
        </p:grpSpPr>
        <p:sp>
          <p:nvSpPr>
            <p:cNvPr id="23562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563" name="Freeform 10"/>
            <p:cNvSpPr>
              <a:spLocks noEditPoints="1"/>
            </p:cNvSpPr>
            <p:nvPr/>
          </p:nvSpPr>
          <p:spPr bwMode="auto">
            <a:xfrm>
              <a:off x="174430" y="206113"/>
              <a:ext cx="628568" cy="528844"/>
            </a:xfrm>
            <a:custGeom>
              <a:avLst/>
              <a:gdLst>
                <a:gd name="T0" fmla="*/ 1050 w 1051"/>
                <a:gd name="T1" fmla="*/ 533 h 884"/>
                <a:gd name="T2" fmla="*/ 1048 w 1051"/>
                <a:gd name="T3" fmla="*/ 520 h 884"/>
                <a:gd name="T4" fmla="*/ 1046 w 1051"/>
                <a:gd name="T5" fmla="*/ 505 h 884"/>
                <a:gd name="T6" fmla="*/ 1042 w 1051"/>
                <a:gd name="T7" fmla="*/ 489 h 884"/>
                <a:gd name="T8" fmla="*/ 1040 w 1051"/>
                <a:gd name="T9" fmla="*/ 479 h 884"/>
                <a:gd name="T10" fmla="*/ 1034 w 1051"/>
                <a:gd name="T11" fmla="*/ 460 h 884"/>
                <a:gd name="T12" fmla="*/ 1034 w 1051"/>
                <a:gd name="T13" fmla="*/ 459 h 884"/>
                <a:gd name="T14" fmla="*/ 894 w 1051"/>
                <a:gd name="T15" fmla="*/ 287 h 884"/>
                <a:gd name="T16" fmla="*/ 889 w 1051"/>
                <a:gd name="T17" fmla="*/ 284 h 884"/>
                <a:gd name="T18" fmla="*/ 873 w 1051"/>
                <a:gd name="T19" fmla="*/ 275 h 884"/>
                <a:gd name="T20" fmla="*/ 863 w 1051"/>
                <a:gd name="T21" fmla="*/ 271 h 884"/>
                <a:gd name="T22" fmla="*/ 848 w 1051"/>
                <a:gd name="T23" fmla="*/ 264 h 884"/>
                <a:gd name="T24" fmla="*/ 837 w 1051"/>
                <a:gd name="T25" fmla="*/ 260 h 884"/>
                <a:gd name="T26" fmla="*/ 821 w 1051"/>
                <a:gd name="T27" fmla="*/ 255 h 884"/>
                <a:gd name="T28" fmla="*/ 819 w 1051"/>
                <a:gd name="T29" fmla="*/ 254 h 884"/>
                <a:gd name="T30" fmla="*/ 511 w 1051"/>
                <a:gd name="T31" fmla="*/ 0 h 884"/>
                <a:gd name="T32" fmla="*/ 196 w 1051"/>
                <a:gd name="T33" fmla="*/ 315 h 884"/>
                <a:gd name="T34" fmla="*/ 197 w 1051"/>
                <a:gd name="T35" fmla="*/ 330 h 884"/>
                <a:gd name="T36" fmla="*/ 0 w 1051"/>
                <a:gd name="T37" fmla="*/ 600 h 884"/>
                <a:gd name="T38" fmla="*/ 283 w 1051"/>
                <a:gd name="T39" fmla="*/ 884 h 884"/>
                <a:gd name="T40" fmla="*/ 730 w 1051"/>
                <a:gd name="T41" fmla="*/ 884 h 884"/>
                <a:gd name="T42" fmla="*/ 1051 w 1051"/>
                <a:gd name="T43" fmla="*/ 562 h 884"/>
                <a:gd name="T44" fmla="*/ 1050 w 1051"/>
                <a:gd name="T45" fmla="*/ 533 h 884"/>
                <a:gd name="T46" fmla="*/ 730 w 1051"/>
                <a:gd name="T47" fmla="*/ 825 h 884"/>
                <a:gd name="T48" fmla="*/ 283 w 1051"/>
                <a:gd name="T49" fmla="*/ 825 h 884"/>
                <a:gd name="T50" fmla="*/ 59 w 1051"/>
                <a:gd name="T51" fmla="*/ 600 h 884"/>
                <a:gd name="T52" fmla="*/ 205 w 1051"/>
                <a:gd name="T53" fmla="*/ 389 h 884"/>
                <a:gd name="T54" fmla="*/ 265 w 1051"/>
                <a:gd name="T55" fmla="*/ 512 h 884"/>
                <a:gd name="T56" fmla="*/ 288 w 1051"/>
                <a:gd name="T57" fmla="*/ 523 h 884"/>
                <a:gd name="T58" fmla="*/ 307 w 1051"/>
                <a:gd name="T59" fmla="*/ 516 h 884"/>
                <a:gd name="T60" fmla="*/ 311 w 1051"/>
                <a:gd name="T61" fmla="*/ 475 h 884"/>
                <a:gd name="T62" fmla="*/ 257 w 1051"/>
                <a:gd name="T63" fmla="*/ 348 h 884"/>
                <a:gd name="T64" fmla="*/ 257 w 1051"/>
                <a:gd name="T65" fmla="*/ 348 h 884"/>
                <a:gd name="T66" fmla="*/ 255 w 1051"/>
                <a:gd name="T67" fmla="*/ 331 h 884"/>
                <a:gd name="T68" fmla="*/ 255 w 1051"/>
                <a:gd name="T69" fmla="*/ 315 h 884"/>
                <a:gd name="T70" fmla="*/ 511 w 1051"/>
                <a:gd name="T71" fmla="*/ 59 h 884"/>
                <a:gd name="T72" fmla="*/ 756 w 1051"/>
                <a:gd name="T73" fmla="*/ 243 h 884"/>
                <a:gd name="T74" fmla="*/ 730 w 1051"/>
                <a:gd name="T75" fmla="*/ 241 h 884"/>
                <a:gd name="T76" fmla="*/ 532 w 1051"/>
                <a:gd name="T77" fmla="*/ 310 h 884"/>
                <a:gd name="T78" fmla="*/ 527 w 1051"/>
                <a:gd name="T79" fmla="*/ 351 h 884"/>
                <a:gd name="T80" fmla="*/ 568 w 1051"/>
                <a:gd name="T81" fmla="*/ 356 h 884"/>
                <a:gd name="T82" fmla="*/ 730 w 1051"/>
                <a:gd name="T83" fmla="*/ 300 h 884"/>
                <a:gd name="T84" fmla="*/ 792 w 1051"/>
                <a:gd name="T85" fmla="*/ 307 h 884"/>
                <a:gd name="T86" fmla="*/ 846 w 1051"/>
                <a:gd name="T87" fmla="*/ 327 h 884"/>
                <a:gd name="T88" fmla="*/ 851 w 1051"/>
                <a:gd name="T89" fmla="*/ 330 h 884"/>
                <a:gd name="T90" fmla="*/ 866 w 1051"/>
                <a:gd name="T91" fmla="*/ 338 h 884"/>
                <a:gd name="T92" fmla="*/ 871 w 1051"/>
                <a:gd name="T93" fmla="*/ 341 h 884"/>
                <a:gd name="T94" fmla="*/ 886 w 1051"/>
                <a:gd name="T95" fmla="*/ 352 h 884"/>
                <a:gd name="T96" fmla="*/ 888 w 1051"/>
                <a:gd name="T97" fmla="*/ 353 h 884"/>
                <a:gd name="T98" fmla="*/ 977 w 1051"/>
                <a:gd name="T99" fmla="*/ 473 h 884"/>
                <a:gd name="T100" fmla="*/ 978 w 1051"/>
                <a:gd name="T101" fmla="*/ 476 h 884"/>
                <a:gd name="T102" fmla="*/ 983 w 1051"/>
                <a:gd name="T103" fmla="*/ 493 h 884"/>
                <a:gd name="T104" fmla="*/ 985 w 1051"/>
                <a:gd name="T105" fmla="*/ 500 h 884"/>
                <a:gd name="T106" fmla="*/ 988 w 1051"/>
                <a:gd name="T107" fmla="*/ 515 h 884"/>
                <a:gd name="T108" fmla="*/ 990 w 1051"/>
                <a:gd name="T109" fmla="*/ 527 h 884"/>
                <a:gd name="T110" fmla="*/ 991 w 1051"/>
                <a:gd name="T111" fmla="*/ 538 h 884"/>
                <a:gd name="T112" fmla="*/ 993 w 1051"/>
                <a:gd name="T113" fmla="*/ 562 h 884"/>
                <a:gd name="T114" fmla="*/ 730 w 1051"/>
                <a:gd name="T115" fmla="*/ 82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564" name="组合 40"/>
          <p:cNvGrpSpPr/>
          <p:nvPr/>
        </p:nvGrpSpPr>
        <p:grpSpPr bwMode="auto">
          <a:xfrm>
            <a:off x="6054790" y="4336405"/>
            <a:ext cx="992816" cy="992816"/>
            <a:chOff x="0" y="0"/>
            <a:chExt cx="941070" cy="941070"/>
          </a:xfrm>
          <a:solidFill>
            <a:schemeClr val="accent3"/>
          </a:solidFill>
        </p:grpSpPr>
        <p:sp>
          <p:nvSpPr>
            <p:cNvPr id="23565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566" name="Freeform 11"/>
            <p:cNvSpPr>
              <a:spLocks noEditPoints="1"/>
            </p:cNvSpPr>
            <p:nvPr/>
          </p:nvSpPr>
          <p:spPr bwMode="auto">
            <a:xfrm>
              <a:off x="162294" y="129606"/>
              <a:ext cx="616481" cy="664833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567" name="组合 39"/>
          <p:cNvGrpSpPr/>
          <p:nvPr/>
        </p:nvGrpSpPr>
        <p:grpSpPr bwMode="auto">
          <a:xfrm>
            <a:off x="6033326" y="2680221"/>
            <a:ext cx="992815" cy="992816"/>
            <a:chOff x="0" y="0"/>
            <a:chExt cx="941070" cy="941070"/>
          </a:xfrm>
          <a:solidFill>
            <a:schemeClr val="accent2"/>
          </a:solidFill>
        </p:grpSpPr>
        <p:sp>
          <p:nvSpPr>
            <p:cNvPr id="23568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569" name="组合 2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" y="152602"/>
              <a:ext cx="645958" cy="621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7190984" y="1487421"/>
            <a:ext cx="5357024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、制定系统软件角色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管理员、柜员、分行长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906977" y="267494"/>
            <a:ext cx="3794206" cy="3583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后台管理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矩形 36"/>
          <p:cNvSpPr>
            <a:spLocks noChangeArrowheads="1"/>
          </p:cNvSpPr>
          <p:nvPr/>
        </p:nvSpPr>
        <p:spPr bwMode="auto">
          <a:xfrm>
            <a:off x="7242366" y="2727557"/>
            <a:ext cx="5019657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、增加操作员，设置登录安全方案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36"/>
          <p:cNvSpPr>
            <a:spLocks noChangeArrowheads="1"/>
          </p:cNvSpPr>
          <p:nvPr/>
        </p:nvSpPr>
        <p:spPr bwMode="auto">
          <a:xfrm>
            <a:off x="7394767" y="4390694"/>
            <a:ext cx="183228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、设置用户菜单权限、用户网点权限。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7" grpId="0" bldLvl="0" animBg="1"/>
      <p:bldP spid="23574" grpId="0"/>
      <p:bldP spid="18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95" y="2536740"/>
            <a:ext cx="12853991" cy="4695910"/>
          </a:xfrm>
          <a:prstGeom prst="rect">
            <a:avLst/>
          </a:prstGeom>
          <a:solidFill>
            <a:srgbClr val="106A3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85" tIns="45690" rIns="91385" bIns="456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2907545" y="4185724"/>
            <a:ext cx="7186890" cy="708354"/>
          </a:xfrm>
          <a:prstGeom prst="roundRect">
            <a:avLst>
              <a:gd name="adj" fmla="val 42270"/>
            </a:avLst>
          </a:prstGeom>
          <a:solidFill>
            <a:schemeClr val="bg1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25"/>
          <p:cNvSpPr txBox="1"/>
          <p:nvPr/>
        </p:nvSpPr>
        <p:spPr>
          <a:xfrm>
            <a:off x="2955620" y="4186538"/>
            <a:ext cx="6947510" cy="70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cap="all" dirty="0">
                <a:solidFill>
                  <a:srgbClr val="106A36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宋体" panose="02010600030101010101" pitchFamily="2" charset="-122"/>
              </a:rPr>
              <a:t>感谢聆听 批评指导</a:t>
            </a:r>
            <a:endParaRPr lang="zh-CN" altLang="zh-CN" sz="4000" cap="all" dirty="0">
              <a:solidFill>
                <a:srgbClr val="106A36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1"/>
          <p:cNvGrpSpPr/>
          <p:nvPr/>
        </p:nvGrpSpPr>
        <p:grpSpPr bwMode="auto">
          <a:xfrm>
            <a:off x="4958628" y="877545"/>
            <a:ext cx="2941497" cy="2943707"/>
            <a:chOff x="0" y="0"/>
            <a:chExt cx="1582738" cy="1584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 cmpd="sng">
              <a:solidFill>
                <a:srgbClr val="FFFFF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zh-CN" altLang="zh-CN" sz="2530">
                <a:solidFill>
                  <a:srgbClr val="FFFFFF"/>
                </a:solidFill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 descr="图片1(1)"/>
          <p:cNvPicPr>
            <a:picLocks noChangeAspect="1"/>
          </p:cNvPicPr>
          <p:nvPr/>
        </p:nvPicPr>
        <p:blipFill>
          <a:blip r:embed="rId1"/>
          <a:srcRect l="15390" t="12151" r="13223" b="19946"/>
          <a:stretch>
            <a:fillRect/>
          </a:stretch>
        </p:blipFill>
        <p:spPr>
          <a:xfrm>
            <a:off x="5486400" y="1384300"/>
            <a:ext cx="2029460" cy="1930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7" grpId="0" animBg="1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timgsa.baidu.com/timg?image&amp;quality=80&amp;size=b9999_10000&amp;sec=1560872520940&amp;di=ed2123cadf06cd6eef769aa10c60c039&amp;imgtype=0&amp;src=http%3A%2F%2Fimg.mp.itc.cn%2Fupload%2F20170331%2F60957367d4cf45ada3358c783e11ee46_th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33" y="2679798"/>
            <a:ext cx="2885526" cy="288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设计目的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6231638" y="2458817"/>
            <a:ext cx="6390426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建立全行客户信息中心 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为各业务部门提供客户体系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建立客户挖掘体系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	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为各产品提供最佳营销客户源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建立客户服务体系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为客户提供一对一的服务体验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建立客户评级体系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为客户群体建立分类标准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建立客户积分体系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提升客户忠诚度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141343" y="2563494"/>
            <a:ext cx="274777" cy="274777"/>
          </a:xfrm>
          <a:prstGeom prst="ellipse">
            <a:avLst/>
          </a:prstGeom>
          <a:solidFill>
            <a:srgbClr val="03A9F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141343" y="3440845"/>
            <a:ext cx="274777" cy="274777"/>
          </a:xfrm>
          <a:prstGeom prst="ellipse">
            <a:avLst/>
          </a:prstGeom>
          <a:solidFill>
            <a:srgbClr val="03A9F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141343" y="4232933"/>
            <a:ext cx="274777" cy="274777"/>
          </a:xfrm>
          <a:prstGeom prst="ellipse">
            <a:avLst/>
          </a:prstGeom>
          <a:solidFill>
            <a:srgbClr val="03A9F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141343" y="5119388"/>
            <a:ext cx="274777" cy="274777"/>
          </a:xfrm>
          <a:prstGeom prst="ellipse">
            <a:avLst/>
          </a:prstGeom>
          <a:solidFill>
            <a:srgbClr val="03A9F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41343" y="5902372"/>
            <a:ext cx="274777" cy="274777"/>
          </a:xfrm>
          <a:prstGeom prst="ellipse">
            <a:avLst/>
          </a:prstGeom>
          <a:solidFill>
            <a:srgbClr val="03A9F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08695" y="1667326"/>
          <a:ext cx="5544616" cy="51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s3.bdstatic.com/70cFv8Sh_Q1YnxGkpoWK1HF6hhy/it/u=2817415713,3234752158&amp;fm=11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8093"/>
            <a:ext cx="702078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客户档案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981103" y="1384077"/>
          <a:ext cx="7848872" cy="5161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-2"/>
          <p:cNvPicPr>
            <a:picLocks noChangeAspect="1"/>
          </p:cNvPicPr>
          <p:nvPr/>
        </p:nvPicPr>
        <p:blipFill rotWithShape="1">
          <a:blip r:embed="rId1"/>
          <a:srcRect r="22472"/>
          <a:stretch>
            <a:fillRect/>
          </a:stretch>
        </p:blipFill>
        <p:spPr>
          <a:xfrm>
            <a:off x="92671" y="4105791"/>
            <a:ext cx="5400600" cy="2750894"/>
          </a:xfrm>
          <a:prstGeom prst="rect">
            <a:avLst/>
          </a:prstGeom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数据来源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477047" y="1240061"/>
          <a:ext cx="8568952" cy="588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15" y="1945174"/>
            <a:ext cx="1561089" cy="14401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8161" y="3673275"/>
            <a:ext cx="1086724" cy="1015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03" y="808013"/>
            <a:ext cx="10762964" cy="5919983"/>
          </a:xfrm>
          <a:prstGeom prst="rect">
            <a:avLst/>
          </a:prstGeom>
        </p:spPr>
      </p:pic>
      <p:sp>
        <p:nvSpPr>
          <p:cNvPr id="30" name="标题 1"/>
          <p:cNvSpPr txBox="1"/>
          <p:nvPr/>
        </p:nvSpPr>
        <p:spPr>
          <a:xfrm>
            <a:off x="906977" y="267493"/>
            <a:ext cx="5324660" cy="39650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客户建档 </a:t>
            </a:r>
            <a:r>
              <a:rPr lang="en-US" altLang="zh-CN" sz="2400" dirty="0">
                <a:latin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sym typeface="Arial" panose="020B0604020202020204" pitchFamily="34" charset="0"/>
              </a:rPr>
              <a:t>数据仓库导入</a:t>
            </a:r>
            <a:endParaRPr lang="zh-CN" altLang="en-US" sz="2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1" name="图示 40"/>
          <p:cNvGraphicFramePr/>
          <p:nvPr/>
        </p:nvGraphicFramePr>
        <p:xfrm>
          <a:off x="4135331" y="711710"/>
          <a:ext cx="6470508" cy="527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自定义 6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6A36"/>
      </a:accent1>
      <a:accent2>
        <a:srgbClr val="106A36"/>
      </a:accent2>
      <a:accent3>
        <a:srgbClr val="106A36"/>
      </a:accent3>
      <a:accent4>
        <a:srgbClr val="106A36"/>
      </a:accent4>
      <a:accent5>
        <a:srgbClr val="106A36"/>
      </a:accent5>
      <a:accent6>
        <a:srgbClr val="106A36"/>
      </a:accent6>
      <a:hlink>
        <a:srgbClr val="106A36"/>
      </a:hlink>
      <a:folHlink>
        <a:srgbClr val="106A3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WPS 演示</Application>
  <PresentationFormat>自定义</PresentationFormat>
  <Paragraphs>368</Paragraphs>
  <Slides>55</Slides>
  <Notes>56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Arial</vt:lpstr>
      <vt:lpstr>宋体</vt:lpstr>
      <vt:lpstr>Wingdings</vt:lpstr>
      <vt:lpstr>Calibri</vt:lpstr>
      <vt:lpstr>方正正准黑简体</vt:lpstr>
      <vt:lpstr>黑体</vt:lpstr>
      <vt:lpstr>微软雅黑</vt:lpstr>
      <vt:lpstr>Agency FB</vt:lpstr>
      <vt:lpstr>Yu Gothic UI</vt:lpstr>
      <vt:lpstr>Arial Unicode MS</vt:lpstr>
      <vt:lpstr>Calibri Light</vt:lpstr>
      <vt:lpstr>Helvetica Light</vt:lpstr>
      <vt:lpstr>Arial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128</dc:title>
  <dc:creator/>
  <cp:lastModifiedBy>雪心</cp:lastModifiedBy>
  <cp:revision>26</cp:revision>
  <dcterms:created xsi:type="dcterms:W3CDTF">2017-02-21T03:12:00Z</dcterms:created>
  <dcterms:modified xsi:type="dcterms:W3CDTF">2019-08-19T11:42:29Z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